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5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7ee4ae29cc743e8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497dfc212d94a1d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ff1969bc7f5f4dbe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8a3942a6750495e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0b7d635bd31434c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516e25fc2324753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7d4f96e27c649e9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a92701a82a14561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540cac34570432d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8fc91766b7c4bad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5c7f94ac36f4c07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dc7f0d452b141c7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330fd28aa8e4621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b557ab8d4fd4673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970b4083629431f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1369ca0bf534735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3a7131e1b124cd3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3a0118e90174d3c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302af4a58dc4b65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3b1c6e7e7604b6b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14289df90374249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208bc071f5a4657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e21f1b7cf494b65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979690eac8440ac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c30e52ebf794731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f3b1f0374cd48d3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d7f36549c564854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ff28fd670a94ce5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bd72d080b89492d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d43432cb5434136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153488333774190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9933a9cd8a4463b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7d8c9de51a7c4948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0aa7803d68ab438c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d6f667fc947a4fbf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8f911254c0f4f12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0f9f3e1c327470a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b92761ca1444de1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3a01d1376554943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dc02ff27ce44bde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2023年9月3日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春夏秋冬四季，有栽種收成，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日月星辰時刻運轉不停；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宇宙萬物都見證造物主宰，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述說天父豐盛，信實，慈愛。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副歌：你的信實廣大，你的信實廣大，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我所需用你恩手豐富預備，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你的信實廣大，顯在我身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你赦免我罪過，賜永遠安寧，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你常與我同在，安慰引領；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求賜今天力量，明天的盼望，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從天降下恩典，福樂無窮。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副歌：你的信實廣大，你的信實廣大，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我所需用你恩手豐富預備，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你的信實廣大，顯在我身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HOL#160       主愛在心燃起   HOL#251       復興主工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主愛在心燃起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真神賜大權能，在我軟弱心中，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時刻蒙主保守，恩典不斷湧流；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自有聖靈在心，一切歸主管理，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聖靈充滿心靈，榮耀全歸主名，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在十架前跪下，我今樂意奉獻，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全放在祭壇上，從今直到永遠；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救主代付贖價，慈聲呼喚我名，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活祭今獻壇上，聖火燃燒不停。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聖靈充滿心靈，榮耀全歸主名，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我無善行可取，惟靠救主應許，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在主裡蒙收留，藉主恩得拯救。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榮耀全歸真神，哈利路亞高唱，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主愛澆灌心中，心靈火焰挑旺。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聖靈充滿心靈，榮耀全歸主名，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復興主工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求主復興聖工，將你權能顯明，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懇求降臨教會當中，為罪破碎傷痛。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求主復興聖工，求主垂聽祈求，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求主賜下聖靈大能，使人得蒙拯救。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求主復興聖工，激發每一顆心，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以五旬節聖靈之火，點燃各人熱忱。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求主復興聖工，求主垂聽祈求，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求主賜下聖靈大能，使人得蒙拯救。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求主復興聖工，求賜喜樂盈盈，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願主熱愛充滿心中，雜質盡被銷鎔。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求主復興聖工，求主垂聽祈求，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求主賜下聖靈大能，使人得蒙拯救。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求主復興聖工，使你眾僕堅強，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痛悔罪過殷勤事奉，好像古時一樣。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求主復興聖工，求主垂聽祈求，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求主賜下聖靈大能，使人得蒙拯救。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求主復興聖工，使你應許得成，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願主基督得著榮耀，成就偉大事工。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求主復興聖工，求主垂聽祈求，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求主賜下聖靈大能，使人得蒙拯救。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歡迎弟兄姊妹及朋友來參加我們的主日崇拜。請你在散會後到圖書館左邊(201號室)來賓歡迎中心，讓我們更多認識你。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2.  9月16日晚上7點將在母堂舉行華人佈道會，下午4點有晚餐。講員爲鍾端玲教授。請掃描前廳海報上的二維碼進行登記，或在網上登記rochesterccc.org/916meeting。
3.  下週9月10日母堂將恢復午餐。希望大家能夠留下來度過一段團契時光。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9月23日禮拜六上午9點到下午3點母堂大掃除，請大家來幫忙，一起通過打掃教堂服事神。
5.  我們計劃重新開放教會圖書館。請將以前拿走的書拿回來以便重新整理。
6.  母堂將於9月30日禮拜六舉行全教會範圍的中秋節慶祝活動。更多細節即將推出。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7.  下一次受洗典禮將於11月19日主日舉行。如果您有興趣受洗，請聯系我們的牧師或執事會成員。
8.  崇拜講員 	9月10日 英文崇拜	鄧牧師 中文崇拜	錢姚南弟兄 西區崇拜	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1:1-10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作耶穌基督僕人和使徒的西門彼得、寫信給那因我們的　神、和〔有古卷無和字〕救主耶穌基督之義、與我們同得一樣寶貴信心的人．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願恩惠平安、因你們認識　神和我們主耶穌、多多的加給你們．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神的神能已將一切關乎生命和虔敬的事賜給我們、皆因我們認識那用自己榮耀和美德召我們的主．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因此他已將又寶貴又極大的應許賜給我們、叫我們既脫離世上從情慾來的敗壞、就得與　神的性情有分。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正因這緣故、你們要分外的殷勤．有了信心、又要加上德行．有了德行、又要加上知識．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有了知識、又要加上節制．有了節制、又要加上忍耐．有了忍耐、又要加上虔敬．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有了虔敬、又要加上愛弟兄的心．有了愛弟兄的心、又要加上愛眾人的心。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你們若充充足足的有這幾樣、就必使你們在認識我們的主耶穌基督上、不至於閒懶不結果子了。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人若沒有這幾樣、就是眼瞎、只看見近處的、忘了他舊日的罪已經得了潔淨。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所以弟兄們、應當更加殷勤、使你們所蒙的恩召和揀選堅定不移．你們若行這幾樣、就永不失腳。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過豐盛的基督徒生活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不斷增加對神的認識二、 不斷增加成聖的質素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不斷增加對神的認識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1:1-10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作耶穌基督僕人和使徒的西門彼得、寫信給那因我們的　神、和〔有古卷無和字〕救主耶穌基督之義、與我們同得一樣寶貴信心的人．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願恩惠平安、因你們認識　神和我們主耶穌、多多的加給你們．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神的神能已將一切關乎生命和虔敬的事賜給我們、皆因我們認識那用自己榮耀和美德召我們的主．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因此他已將又寶貴又極大的應許賜給我們、叫我們既脫離世上從情慾來的敗壞、就得與　神的性情有分。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正因這緣故、你們要分外的殷勤．有了信心、又要加上德行．有了德行、又要加上知識．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有了知識、又要加上節制．有了節制、又要加上忍耐．有了忍耐、又要加上虔敬．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有了虔敬、又要加上愛弟兄的心．有了愛弟兄的心、又要加上愛眾人的心。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你們若充充足足的有這幾樣、就必使你們在認識我們的主耶穌基督上、不至於閒懶不結果子了。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人若沒有這幾樣、就是眼瞎、只看見近處的、忘了他舊日的罪已經得了潔淨。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所以弟兄們、應當更加殷勤、使你們所蒙的恩召和揀選堅定不移．你們若行這幾樣、就永不失腳。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歌 羅 西 書 2:6-7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你們既然接受了主基督耶穌、就當遵他而行．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在他裏面生根建造、信心堅固、正如你們所領的教訓、感謝的心也更增長了。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腓 立 比 書 1:9-10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我所禱告的、就是要你們的愛心、在知識和各樣見識上、多而又多．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使你們能分別是非、〔或作喜愛那美好的事〕作誠實無過的人、直到基督的日子．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不斷增加成聖的質素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1:5-8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正因這緣故、你們要分外的殷勤．有了信心、又要加上德行．有了德行、又要加上知識．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有了知識、又要加上節制．有了節制、又要加上忍耐．有了忍耐、又要加上虔敬．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有了虔敬、又要加上愛弟兄的心．有了愛弟兄的心、又要加上愛眾人的心。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你們若充充足足的有這幾樣、就必使你們在認識我們的主耶穌基督上、不至於閒懶不結果子了。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1:9-10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人若沒有這幾樣、就是眼瞎、只看見近處的、忘了他舊日的罪已經得了潔淨。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所以弟兄們、應當更加殷勤、使你們所蒙的恩召和揀選堅定不移．你們若行這幾樣、就永不失腳。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HOL#391       主，我願像你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主，我願像你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榮耀的救主，我深願像你，這是我禱告，我的盼望；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我甘願捨棄世上的財寶，披戴主基督完美形象。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主，我願像你，有憐憫心腸，溫柔和寬恕，慈愛善良；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幫助孤苦者，鼓勵灰心者，領人歸基督，尋找亡羊。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主，我願像你，謙遜俯就人，忍耐且勇敢，聖潔柔順；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遇苦待辱罵，能逆來順受，寧自受痛苦，使人得救。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主，我願像你，聽我懇求聲，以愛與聖靈充滿我心；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使我作聖殿，合乎你居住，更使我生命配居天府。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19:1-9, 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〔大衛的詩、交與伶長。〕諸天述說　神的榮耀．穹蒼傳揚他的手段。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這日到那日發出言語．這夜到那夜傳出知識。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無言無語、也無聲音可聽。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它的量帶通遍天下、它的言語傳到地極。　神在其間為太陽安設帳幕．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太陽如同新郎出洞房、又如勇士歡然奔路。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它從天這邊出來、繞到天那邊．沒有一物被隱藏不得它的熱氣。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耶和華的律法全備、能甦醒人心．耶和華的法度確定、能使愚人有智慧。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耶和華的訓詞正直、能快活人的心．耶和華的命令清潔、能明亮人的眼目。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耶和華的道理潔淨、存到永遠．耶和華的典章真實、全然公義。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耶和華我的磐石、我的救贖主阿、願我口中的言語、心裏的意念、在你面前蒙悅納。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1:3-4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神的神能已將一切關乎生命和虔敬的事賜給我們、皆因我們認識那用自己榮耀和美德召我們的主．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因此他已將又寶貴又極大的應許賜給我們、叫我們既脫離世上從情慾來的敗壞、就得與　神的性情有分。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HOL#18       你的信实广大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你的信实广大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你的信實廣大，我神我天父，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在你永遠沒有轉動影兒；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永不改變，父神每天施憐憫，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無始無終上主，施恩不盡。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副歌：你的信實廣大，你的信實廣大，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我所需用你恩手豐富預備，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你的信實廣大，顯在我身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