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7f461757174d7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bb86bffc694e2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31a8c37f2dc446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c2f35b2b8942b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4d54231df84ae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2000882c2f4e3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cf2ee270ee452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b0227652ad44e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1cbafa83a8437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297ea6eeb3469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12719cb3bf44d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ae6f923ae94ab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4ef3d9beaa4fb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2d0c7fba44473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7629e1c7cd4ed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326888f1f74fb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24c3d7075746a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48472e5a484400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46cde36cbe4e2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c8ee02d54b46e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9cd717a182409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649077ff3247c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d72b437a6d4ec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a0f4c02f8343f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716688edc4478d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64cc7e81304e7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78434b9cd445b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65623337344df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f1b2536f834778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7679524eb84d6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304084245184c99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7eeb2b5db8442ed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352836c385646c0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ef7c95b4bd04af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b0f87023d0b46f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746ea9d8f8406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e4dfe63fd3445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ab403ddfa94bd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eecc02a13d4a3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856b1d13274e2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2023年9月3日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HOL#160       主愛在心燃起   HOL#251       復興主工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復興主工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求主復興聖工，將你權能顯明，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懇求降臨教會當中，為罪破碎傷痛。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求主復興聖工，激發每一顆心，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以五旬節聖靈之火，點燃各人熱忱。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求主復興聖工，求賜喜樂盈盈，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願主熱愛充滿心中，雜質盡被銷鎔。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求主復興聖工，使你眾僕堅強，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痛悔罪過殷勤事奉，好像古時一樣。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求主復興聖工，使你應許得成，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願主基督得著榮耀，成就偉大事工。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9月16日晚上7點將在母堂舉行華人佈道會，下午4點有晚餐。講員爲鍾端玲教授。請掃描前廳海報上的二維碼進行登記，或在網上登記rochesterccc.org/916meeting。
3.  下週9月10日母堂將恢復午餐。希望大家能夠留下來度過一段團契時光。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9月23日禮拜六上午9點到下午3點母堂大掃除，請大家來幫忙，一起通過打掃教堂服事神。
5.  我們計劃重新開放教會圖書館。請將以前拿走的書拿回來以便重新整理。
6.  母堂將於9月30日禮拜六舉行全教會範圍的中秋節慶祝活動。更多細節即將推出。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下一次受洗典禮將於11月19日主日舉行。如果您有興趣受洗，請聯系我們的牧師或執事會成員。
8.  崇拜講員 	9月10日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過豐盛的基督徒生活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不斷增加對神的認識二、 不斷增加成聖的質素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不斷增加對神的認識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2:6-7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你們既然接受了主基督耶穌、就當遵他而行．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在他裏面生根建造、信心堅固、正如你們所領的教訓、感謝的心也更增長了。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1:9-10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我所禱告的、就是要你們的愛心、在知識和各樣見識上、多而又多．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使你們能分別是非、〔或作喜愛那美好的事〕作誠實無過的人、直到基督的日子．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不斷增加成聖的質素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19:1-9, 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〔大衛的詩、交與伶長。〕諸天述說　神的榮耀．穹蒼傳揚他的手段。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這日到那日發出言語．這夜到那夜傳出知識。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無言無語、也無聲音可聽。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它的量帶通遍天下、它的言語傳到地極。　神在其間為太陽安設帳幕．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太陽如同新郎出洞房、又如勇士歡然奔路。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它從天這邊出來、繞到天那邊．沒有一物被隱藏不得它的熱氣。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耶和華的律法全備、能甦醒人心．耶和華的法度確定、能使愚人有智慧。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耶和華的訓詞正直、能快活人的心．耶和華的命令清潔、能明亮人的眼目。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耶和華的道理潔淨、存到永遠．耶和華的典章真實、全然公義。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耶和華我的磐石、我的救贖主阿、願我口中的言語、心裏的意念、在你面前蒙悅納。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你的信实广大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你的信实广大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