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05da74d7ee4e2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8672b50519471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e0b60060d66b41e5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e8d53ca1f4428a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10437d9dfe40b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9d9025133c433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72d426cd654af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2370685dd54564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b0b462dbff41e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5f402f8a04436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a728b966694c2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325cbf68b74c4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61605358fb4436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01870cc53e40d6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7dfc232cb44d17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70bc4c39f9421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da178209604cbb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d3f765c60a481d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b8a391f0c9463d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dd2bc90b5d4302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238ad19d08442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6c0bbcfc9f4b8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08a28a02744bd9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a5ddb0655049f5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fed10cd05746fa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d342a0bc5a4bcb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6c6660141f4d03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4a3ceaa21b4904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5e0086468b4503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49f4b2c23b47b2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89e98a99a6c4aca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2e5a2ea0e544eb3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af0a8786ec044b5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76d64d8c6cc426b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6dfa3b6a87b4b5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46fa679326461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cc6302ede54f5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6bb8e7ae5141e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bb275518a2455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11dc3b01a243b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2023年9月3日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HOL#160       主愛在心燃起   HOL#251       復興主工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復興主工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求主復興聖工，將你權能顯明，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懇求降臨教會當中，為罪破碎傷痛。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求主復興聖工，激發每一顆心，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以五旬節聖靈之火，點燃各人熱忱。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求主復興聖工，求賜喜樂盈盈，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願主熱愛充滿心中，雜質盡被銷鎔。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求主復興聖工，使你眾僕堅強，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痛悔罪過殷勤事奉，好像古時一樣。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求主復興聖工，使你應許得成，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願主基督得著榮耀，成就偉大事工。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9月16日晚上7點將在母堂舉行華人佈道會，下午4點有晚餐。講員爲鍾端玲教授。請掃描前廳海報上的二維碼進行登記，或在網上登記rochesterccc.org/916meeting。
3.  下週9月10日母堂將恢復午餐。希望大家能夠留下來度過一段團契時光。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9月23日禮拜六上午9點到下午3點母堂大掃除，請大家來幫忙，一起通過打掃教堂服事神。
5.  我們計劃重新開放教會圖書館。請將以前拿走的書拿回來以便重新整理。
6.  母堂將於9月30日禮拜六舉行全教會範圍的中秋節慶祝活動。更多細節即將推出。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下一次受洗典禮將於11月19日主日舉行。如果您有興趣受洗，請聯系我們的牧師或執事會成員。
8.  崇拜講員 	9月10日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人若沒有這幾樣、就是眼瞎、只看見近處的、忘了他舊日的罪已經得了潔淨。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所以弟兄們、應當更加殷勤、使你們所蒙的恩召和揀選堅定不移．你們若行這幾樣、就永不失腳。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過豐盛的基督徒生活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不斷增加對神的認識二、 不斷增加成聖的質素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不斷增加對神的認識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人若沒有這幾樣、就是眼瞎、只看見近處的、忘了他舊日的罪已經得了潔淨。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所以弟兄們、應當更加殷勤、使你們所蒙的恩召和揀選堅定不移．你們若行這幾樣、就永不失腳。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歌 羅 西 書 2:6-7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你們既然接受了主基督耶穌、就當遵他而行．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在他裏面生根建造、信心堅固、正如你們所領的教訓、感謝的心也更增長了。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1:9-10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我所禱告的、就是要你們的愛心、在知識和各樣見識上、多而又多．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使你們能分別是非、〔或作喜愛那美好的事〕作誠實無過的人、直到基督的日子．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不斷增加成聖的質素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人若沒有這幾樣、就是眼瞎、只看見近處的、忘了他舊日的罪已經得了潔淨。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所以弟兄們、應當更加殷勤、使你們所蒙的恩召和揀選堅定不移．你們若行這幾樣、就永不失腳。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HOL#391       主，我願像你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主，我願像你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19:1-9, 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〔大衛的詩、交與伶長。〕諸天述說　神的榮耀．穹蒼傳揚他的手段。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這日到那日發出言語．這夜到那夜傳出知識。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無言無語、也無聲音可聽。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它的量帶通遍天下、它的言語傳到地極。　神在其間為太陽安設帳幕．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太陽如同新郎出洞房、又如勇士歡然奔路。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它從天這邊出來、繞到天那邊．沒有一物被隱藏不得它的熱氣。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耶和華的律法全備、能甦醒人心．耶和華的法度確定、能使愚人有智慧。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耶和華的訓詞正直、能快活人的心．耶和華的命令清潔、能明亮人的眼目。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耶和華的道理潔淨、存到永遠．耶和華的典章真實、全然公義。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耶和華我的磐石、我的救贖主阿、願我口中的言語、心裏的意念、在你面前蒙悅納。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1:3-4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你的信实广大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你的信实广大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