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43a14668d8f413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23d2717ede94ba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4db7a8033cc4a7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7e38b14b0bf487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d2f97518e8f44d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a596acf6fd68481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eb866c132a804ed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6e5455dfe7de41b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494589ea70d486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c58e1af12374e9d"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88829fda90cf46a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cdbfa3d0659f4713"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7df4172257204225"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c123f1fd64fe4d0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5b19fe9b7b643b9"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ecedce8abf84f4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7112ebbed254ab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a16fa7e41bd445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76612b99a4c40d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Sep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There is a Chinese Evangelistic meeting held at RCCC on 9/16 starting with dinner at 4 PM followed by a meeting at 7 PM with Professor Deborah Chung as our guest speaker. Please register using the QR code found on the posters in the church lobby, or at rochesterccc.org/916meeting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Church lunch at Penfield will resume next week, September 10th. We hope you’ll be able to stay after for a time of fellowship!
4.  On Saturday, September 23rd, we will be holding a fall cleanup day at the Penfield location from 9AM to 3PM. Please come and help in serving the Lord through keeping our building grounds clean.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planning on opening the church library back up. Please kindly return any books that were previously taken so that we can begin to organize them again.
6.  There will be a church-wide Mid-Autumn festival celebration at Penfield on Saturday, September 30th. More details to come.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Our next baptism service will be on Sunday, November 19th. If you are interested in getting baptized, please reach out to any one of our pastors or board members.
8.  Sermon speakers: September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