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84401254dc84c43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5331bae5f2846fc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cc9d25705224bd0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fcc0885ebcf4594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6c193225d0340ac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9980a2183af49c1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21566ab573b49c6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f35a6a0bacb4363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7dfeb5203e74587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ebb294de9e643ac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87a818e3c294dc8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96c3c9a0c5742da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cb7aa0710a441ed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02c7c7a5f1443de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e2f6817a6e146ea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c2486f6a16349dc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3c26b7ee7db49fb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382c12c16ad49dd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9c7ec59815f45bf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be796a880c54109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239608d49574e97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0d974861f4249dc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05df0bcee34e4ed7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2023年9月17日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5:3-12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虛心的人有福了．因為天國是他們的。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哀慟的人有福了．因為他們必得安慰。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溫柔的人有福了．因為他們必承受地土。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饑渴慕義的人有福了．因為他們必得飽足。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憐恤人的人有福了．因為他們必蒙憐恤。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清心的人有福了．因為他們必得見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使人和睦的人有福了．因為他們必稱為　神的兒子。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為義受逼迫的人有福了．因為天國是他們的。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人若因我辱罵你們、逼迫你們、捏造各樣壞話毀謗你們、你們就有福了。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應當歡喜快樂．因為你們在天上的賞賜是大的．在你們以前的先知、人也是這樣逼迫他們。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生命上的改變二、 禱告上得改變三、 心意上得改變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生命上的改變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使 徒 行 傳 9:1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掃羅仍然向主的門徒、口吐威嚇凶殺的話、去見大祭司、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13:4-8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愛是恆久忍耐、又有恩慈．愛是不嫉妒．愛是不自誇．不張狂．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不作害羞的事．不求自己的益處．不輕易發怒．不計算人的惡．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不喜歡不義．只喜歡真理．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凡事包容．凡事相信．凡事盼望．凡事忍耐。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愛是永不止息．先知講道之能、終必歸於無有．說方言之能、終必停止、知識也終必歸於無有。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5:3-12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虛心的人有福了．因為天國是他們的。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哀慟的人有福了．因為他們必得安慰。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溫柔的人有福了．因為他們必承受地土。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饑渴慕義的人有福了．因為他們必得飽足。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憐恤人的人有福了．因為他們必蒙憐恤。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清心的人有福了．因為他們必得見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使人和睦的人有福了．因為他們必稱為　神的兒子。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為義受逼迫的人有福了．因為天國是他們的。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人若因我辱罵你們、逼迫你們、捏造各樣壞話毀謗你們、你們就有福了。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應當歡喜快樂．因為你們在天上的賞賜是大的．在你們以前的先知、人也是這樣逼迫他們。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禱告上得改變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8:26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況且我們的軟弱有聖靈幫助、我們本不曉得當怎樣禱告、只是聖靈親自用說不出來的歎息、替我們禱告。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後 書 1:3-4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願頌讚歸與我們的主耶穌基督的父　神、就是發慈悲的父、賜各樣安慰的　神．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我們在一切患難中、他就安慰我們、叫我們能用　神所賜的安慰、去安慰那遭各樣患難的人。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心意上得改變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加 拉 太 書 2:20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我已經與基督同釘十字架．現在活著的、不再是我、乃是基督在我裏面活著．並且我如今在肉身活著、是因信　神的兒子而活、他是愛我、為我捨己。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腓 立 比 書 1:20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照著我所切慕所盼望的、沒有一事叫我羞愧、只要凡事放膽．無論是生、是死、總叫基督在我身上照常顯大。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130:1-8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〔上行之詩。〕耶和華阿、我從深處向你求告。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主阿、求你聽我的聲音．願你側耳聽我懇求的聲音。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主耶和華阿、你若究察罪孽、誰能站得住呢．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但在你有赦免之恩、要叫人敬畏你。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我等候耶和華、我的心等候．我也仰望他的話。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我的心等候主、勝於守夜的等候天亮、勝於守夜的等候天亮。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以色列阿、你當仰望耶和華．因他有慈愛、有豐盛的救恩。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他必救贖以色列脫離一切的罪孽。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