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ad0edc50fb14f3e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d6c188efbd84929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483d69a50f4306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eb42e3e8e964f7a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3fbf453707842ff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809b2623da249e9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92228d286ee47e9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ed030c1b904491c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bd9d7b4f5ba4c3c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eea65cc1dc547f5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5ac6ce08e624b0d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91241b1efa4e04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560d7299074335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e65b8aa80d14f8c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e81399898854539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a9798077be048e8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77a1071c4574a3e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a37ca7d4f7f455b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0052ca8914a4f8a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7e14870f818436d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ee870ac79cd4136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ba7fd40f2a94743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53dc9ea2247a4080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2023年9月17日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5:3-12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虛心的人有福了．因為天國是他們的。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哀慟的人有福了．因為他們必得安慰。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溫柔的人有福了．因為他們必承受地土。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饑渴慕義的人有福了．因為他們必得飽足。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憐恤人的人有福了．因為他們必蒙憐恤。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清心的人有福了．因為他們必得見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使人和睦的人有福了．因為他們必稱為　神的兒子。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為義受逼迫的人有福了．因為天國是他們的。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人若因我辱罵你們、逼迫你們、捏造各樣壞話毀謗你們、你們就有福了。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應當歡喜快樂．因為你們在天上的賞賜是大的．在你們以前的先知、人也是這樣逼迫他們。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生命上的改變二、 禱告上得改變三、 心意上得改變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生命上的改變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9:1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掃羅仍然向主的門徒、口吐威嚇凶殺的話、去見大祭司、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13:4-8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愛是恆久忍耐、又有恩慈．愛是不嫉妒．愛是不自誇．不張狂．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不作害羞的事．不求自己的益處．不輕易發怒．不計算人的惡．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不喜歡不義．只喜歡真理．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凡事包容．凡事相信．凡事盼望．凡事忍耐。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愛是永不止息．先知講道之能、終必歸於無有．說方言之能、終必停止、知識也終必歸於無有。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5:3-12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虛心的人有福了．因為天國是他們的。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哀慟的人有福了．因為他們必得安慰。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溫柔的人有福了．因為他們必承受地土。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饑渴慕義的人有福了．因為他們必得飽足。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憐恤人的人有福了．因為他們必蒙憐恤。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清心的人有福了．因為他們必得見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使人和睦的人有福了．因為他們必稱為　神的兒子。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為義受逼迫的人有福了．因為天國是他們的。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人若因我辱罵你們、逼迫你們、捏造各樣壞話毀謗你們、你們就有福了。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應當歡喜快樂．因為你們在天上的賞賜是大的．在你們以前的先知、人也是這樣逼迫他們。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禱告上得改變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8:26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況且我們的軟弱有聖靈幫助、我們本不曉得當怎樣禱告、只是聖靈親自用說不出來的歎息、替我們禱告。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1:3-4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願頌讚歸與我們的主耶穌基督的父　神、就是發慈悲的父、賜各樣安慰的　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我們在一切患難中、他就安慰我們、叫我們能用　神所賜的安慰、去安慰那遭各樣患難的人。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心意上得改變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我已經與基督同釘十字架．現在活著的、不再是我、乃是基督在我裏面活著．並且我如今在肉身活著、是因信　神的兒子而活、他是愛我、為我捨己。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腓 立 比 書 1:20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照著我所切慕所盼望的、沒有一事叫我羞愧、只要凡事放膽．無論是生、是死、總叫基督在我身上照常顯大。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130:1-8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〔上行之詩。〕耶和華阿、我從深處向你求告。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主阿、求你聽我的聲音．願你側耳聽我懇求的聲音。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主耶和華阿、你若究察罪孽、誰能站得住呢．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但在你有赦免之恩、要叫人敬畏你。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我等候耶和華、我的心等候．我也仰望他的話。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我的心等候主、勝於守夜的等候天亮、勝於守夜的等候天亮。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以色列阿、你當仰望耶和華．因他有慈愛、有豐盛的救恩。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他必救贖以色列脫離一切的罪孽。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