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39b26203c1744c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8da65841c7e46f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260ebd797b7483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f4b1045e89f049b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5887b75966545d4"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74728742086c4a5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7805fcd78824fa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0ef6d823b00444f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34702eb2ffd482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ee34d723cf3421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b469ed3600547c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374bc4226b1418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8ce51728cef4b1c"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Sep 17,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