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5377df90f284d6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d434c2980be422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7becbab8da748c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47574a296fc461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10b85bdb2404ea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5db2aa53ec8b41d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5e7ceef1103447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f8342b48fb3442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20feb5d2b4242e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1895b85c50d409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4eba93c82d14fd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55ecb130e7e4cc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835135cecf3454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Sep 17,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