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2d01fdc02548f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2115b94384d48a4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3d3f512aed41d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81e06a7ee3426d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33113ffc2f427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df22355b6941b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bade29f623453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daec362cb94ea0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b55fde5e46448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60aaff62a549d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1fcb8af56342f8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097a1966cc4aa1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50c19af7c0407f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01d51569064f01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32dbaa5c21426d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af01dfd6fd415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56bbbaeb4545a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58a57c5f6148dd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1e386b79824909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8e56594de74272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00bfe56b204f0c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b205442fb44aff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84af0a12f84a38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efc1a824604427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a767fda6df488f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0c2eb0697c42df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6e8b52c77114bb9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b3666f67d5f438f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617d5f67e36440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c11b58fae0d4172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179c37718da462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6b843f152d431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db6f420736491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15914a0e674e1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d557e1769949e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f9775c4e3d43a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HOL#293       當轉眼仰望耶穌   HOL#273       我靈鎮靜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我靈鎮靜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我靈鎮靜！上主今在你旁；憂愁十架，你要忍耐擔當；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信靠天父，為你安排主張；萬變之中，惟主信實永長；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我靈鎮靜！天友最是善良，經過荊棘，引到歡樂地方。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我靈鎮靜！一切主必擔當；未來引導，仍像過去一樣；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莫讓何事動搖信心，希望；目前奧秘，日後必成光明；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我靈鎮靜！風浪仍聽主命，正如當年，遵主吩咐平靜。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我靈鎮靜！光陰如飛過去；那日與主，永遠同在一處；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失望，憂驚，那日都要消散；重享純愛，忘記一切愁煩；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我靈鎮靜！那日眼淚抹乾；我們歡聚，永享恩眷平安。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下一次受洗典禮將於11月19日主日舉行。如果您决定接受洗禮，請於10月15日前與牧師或執事會成員聯繫。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從10月12日開始, 定立傳道將帶領下期教師培訓課程。主題是“如何教導舊約”。歡迎所有弟兄姐妹參加。如有任何問題，請聯系定立傳道。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我們教會今年將於 10 月 31 日下午 6 點至 8 點在母堂再次舉辦秋歡節。 歡迎所有的孩子和朋友參加，有遊戲、獎品和糖果！ 如果您可以提供點心，或者捐贈全新或半新的玩具，請聯絡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本教會將於11月18日星期六在本堂慶祝建堂40週年，希望大家都能來慶祝神的信實。詳情待定。
6.  崇拜講員 	10月8日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我們將為慶祝建堂40週年組織特別兒童詩班，由王君佩姐妹指揮。排練時間為10/15, 10/29, 11/12下午1:30-2:30，請鼓勵您的孩子參加。如有疑問請聯繫丘純如姐妹。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活得精彩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充分利用神的供應二、 努力付出時間精力三、 努力追求屬靈成長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充分利用神的供應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天地要廢去、我的話卻不能廢去。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1:3-4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努力付出時間精力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1:5-7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努力追求屬靈成長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6:43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因為沒有好樹結壞果子．也沒有壞樹結好果子。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HOL#368        向高處行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 向高處行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我今直向高處而行，靈性地位日日高昇；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當我前行禱告不停，求主領我向高處行。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求主助我，使我穩健，憑信站在屬天高原，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我心嚮往更高之地，求主領我向高處行。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世界充滿疑慮恐懼，非我所要生活之處；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別人或願長居此境，但我追求向高處行。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求主助我，使我穩健，憑信站在屬天高原，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我心嚮往更高之地，求主領我向高處行。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我願離開屬世生活，魔鬼暗箭何足傷我，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憑信得聞天上音樂，聖徒所唱頌讚詩歌。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求主助我，使我穩健，憑信站在屬天高原，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我心嚮往更高之地，求主領我向高處行。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我願攀登最高之地，得見天堂榮華美景，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不住祈求直到天庭，求主領我向高處行。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求主助我，使我穩健，憑信站在屬天高原，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我心嚮往更高之地，求主領我向高處行。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118:1-4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你們要稱謝耶和華、因他本為善．他的慈愛永遠長存。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願以色列說、他的慈愛永遠長存。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願亞倫的家說、他的慈愛永遠長存。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願敬畏耶和華的說、他的慈愛永遠長存。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1:3-4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