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f08e13c0f6402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8762171978b490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71a48b4ad8443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5502824fe24f9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1ca94e673b4b5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bf4b8c40c7468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124693e1ac45f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5f5c27aa0e493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240e1e32b74d6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02f1a5c880473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b6ab76511043a3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54899f21174b5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80710e7d4046f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c1d9bc3649495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6a5e1f3a12468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63fc20727a454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3cd20d3b9b469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024dc0a399495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d641259f8c4e3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d8c97cf1da470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2dc385032346c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a7b3e0f65640c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7fd5b43daa4345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9d24080aac4f9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24d5f37c6d426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87b1d21cf84630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501c377249349f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52ab9232673480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f67c634d0cd4ae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9c7ee21a0c6438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ef2b2b84e49493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026016cf7a4bc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79d14f79d84c9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652cc000084b8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66793336d1480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7d8c78930a407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HOL#293       當轉眼仰望耶穌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下一次受洗典禮將於11月19日主日舉行。如果您决定接受洗禮，請於10月15日前與牧師或執事會成員聯繫。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從10月12日開始, 定立傳道將帶領下期教師培訓課程。主題是“如何教導舊約”。歡迎所有弟兄姐妹參加。如有任何問題，請聯系定立傳道。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我們教會今年將於 10 月 31 日下午 6 點至 8 點在母堂再次舉辦秋歡節。 歡迎所有的孩子和朋友參加，有遊戲、獎品和糖果！ 如果您可以提供點心，或者捐贈全新或半新的玩具，請聯絡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本教會將於11月18日星期六在本堂慶祝建堂40週年，希望大家都能來慶祝神的信實。詳情待定。
6.  崇拜講員 	10月8日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我們將為慶祝建堂40週年組織特別兒童詩班，由王君佩姐妹指揮。排練時間為10/15, 10/29, 11/12下午1:30-2:30，請鼓勵您的孩子參加。如有疑問請聯繫丘純如姐妹。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活得精彩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充分利用神的供應二、 努力付出時間精力三、 努力追求屬靈成長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充分利用神的供應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天地要廢去、我的話卻不能廢去。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作耶穌基督僕人和使徒的西門彼得、寫信給那因我們的　神、和〔有古卷無和字〕救主耶穌基督之義、與我們同得一樣寶貴信心的人．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願恩惠平安、因你們認識　神和我們主耶穌、多多的加給你們．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努力付出時間精力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1:5-7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正因這緣故、你們要分外的殷勤．有了信心、又要加上德行．有了德行、又要加上知識．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有了知識、又要加上節制．有了節制、又要加上忍耐．有了忍耐、又要加上虔敬．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有了虔敬、又要加上愛弟兄的心．有了愛弟兄的心、又要加上愛眾人的心。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努力追求屬靈成長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6:43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因為沒有好樹結壞果子．也沒有壞樹結好果子。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HOL#368        向高處行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 向高處行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我今直向高處而行，靈性地位日日高昇；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當我前行禱告不停，求主領我向高處行。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世界充滿疑慮恐懼，非我所要生活之處；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別人或願長居此境，但我追求向高處行。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我願離開屬世生活，魔鬼暗箭何足傷我，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憑信得聞天上音樂，聖徒所唱頌讚詩歌。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我願攀登最高之地，得見天堂榮華美景，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不住祈求直到天庭，求主領我向高處行。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求主助我，使我穩健，憑信站在屬天高原，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我心嚮往更高之地，求主領我向高處行。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118:1-4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你們要稱謝耶和華、因他本為善．他的慈愛永遠長存。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願以色列說、他的慈愛永遠長存。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願亞倫的家說、他的慈愛永遠長存。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願敬畏耶和華的說、他的慈愛永遠長存。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神的神能已將一切關乎生命和虔敬的事賜給我們、皆因我們認識那用自己榮耀和美德召我們的主．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因此他已將又寶貴又極大的應許賜給我們、叫我們既脫離世上從情慾來的敗壞、就得與　神的性情有分。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