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443cad9617487c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ef1f714bd4422e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28d9bbad1347fa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fe4c3fd5ff34fc0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bbda5684824b6a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2c1dc05636419b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802ba06a94444af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355424d6552422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7d2afa27cd1410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4a9f960fc841f4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d886a4431d4f4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df2c867b45407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4b4766543a146c5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db130ded8505481c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2023年10月8日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不要爱世界和世界上的事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139:1-6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〔大衛的詩、交與伶長。〕耶和華阿、你已經鑒察我、認識我．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我坐下、我起來、你都曉得．你從遠處知道我的意念。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我行路、我躺臥、你都細察、你也深知我一切所行的。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耶和華阿、我舌頭上的話、你沒有一句不知道的．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你在我前後環繞我、按手在我身上。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這樣的知識奇妙、是我不能測的．至高、是我不能及的。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