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3f0989171b4a5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cb3e63b729406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7751eea3ad4d4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e97ae5e85147f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e111125a3e4ae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194978ec3145d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d18b1481a4848c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ce8887abbc54d5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a9a0ddeefae44d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1696ddb0894ff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bd91d6b1ed4ec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805684d3674f7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0c86fb2536411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b95f5486012b44f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2023年10月8日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不要爱世界和世界上的事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139:1-6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〔大衛的詩、交與伶長。〕耶和華阿、你已經鑒察我、認識我．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我坐下、我起來、你都曉得．你從遠處知道我的意念。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我行路、我躺臥、你都細察、你也深知我一切所行的。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耶和華阿、我舌頭上的話、你沒有一句不知道的．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你在我前後環繞我、按手在我身上。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這樣的知識奇妙、是我不能測的．至高、是我不能及的。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