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ddf7c7fbc449e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814e6133f342e8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0c5b61349642cc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806d0429d54b6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ab899fc00d423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adc9b1f4bb428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e8f6dc956164a0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105a4fb5f81434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ddd47dece97400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78f3823b824c5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82988288294a0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059e877bf4439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fbfaddae4343c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749cff6af664d7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2023年10月8日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不要爱世界和世界上的事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139:1-6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〔大衛的詩、交與伶長。〕耶和華阿、你已經鑒察我、認識我．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我坐下、我起來、你都曉得．你從遠處知道我的意念。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我行路、我躺臥、你都細察、你也深知我一切所行的。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耶和華阿、我舌頭上的話、你沒有一句不知道的．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你在我前後環繞我、按手在我身上。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這樣的知識奇妙、是我不能測的．至高、是我不能及的。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