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5324a926d5114f38"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72a61785d84b46e6"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7700809635c342a0"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c566d21331c94cbf"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012b9baa36c64970"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95a028dd0fc9495f"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cd5ec8389e9043b2"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7a7cef848a8c4e9c"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5466afc3ffde4bae"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a922cd832b0e479b"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c5f9f362a67a47d7"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b9de8beca52e42b3"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9fac04e856224e2b"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Oct 08, 2023</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