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687f82ef09474f7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fc5697a384c3416d"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a1be42dfc27a4bf8"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eb3582744f3b4d49"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cee70dea86cc4893"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caa2cb684fb94cee"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24ce0b42339b49d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3d5089cdc58f4283"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3156817f1d5468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cf1d0f04f57b4a41"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004246eb52a4de0"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916bdb4005a54f37"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4abc84be945d4099"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Oct 08,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