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f9690ea5a2c476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062209320be456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548ab8ddfe041d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e59944123b044f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76c31563ed449c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d6cb8f42abd246b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36d755c224034d6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4cf6830de7c416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d41f288c1be432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9a2798e74704c6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b098b0fbfdd4782"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08868059ac4412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eb2dbb311c0497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08,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