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2e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eb97d1a1db12424d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6bfe8f903c946f8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c1a124004ea4208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5eae9f5cad94b92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af1f931c5a046eb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2ef4ae0b74742e7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8b6deaada344e3f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0b0564716974df5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b4c607b7b5941e9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8e09c9a9d9a426f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09e889b7ef6416a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ca8523c539a4791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adb0092820045b1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d4675b94f934c25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d9d8967c43f46b5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557da3a9afb48eb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48ba90429aa4c31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24b9150b5b94702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143deedc12344a8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b8865acc40a4b74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55f1e3a697a48e1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1e8d42887244921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721667eedd64cd3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61b3f9717344d42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219459e145f4496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f7b61967809450b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0365042789c49c0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c0e5e686ef041d7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2c6a6f1d03f4632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aac69267cf1470d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01223e0443884bba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b351a5e7c624dae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a94bd8b4ede49a2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c8dc4adc89b4c81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07c86c116424c71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b0f912fe8fb4a55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de84bd1f44040a8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2023年10月15日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HOL#387       主是我萬有   HOL#273       我靈鎮靜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主是我萬有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求我心中王，成為我異象，我別無愛慕，唯主我景仰；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充滿我思想，我心嚮往，睡著或睡醒，慈容是我光。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成為我智慧，成為我箴言，我願常跟隨，你在我身邊；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你是我聖父，我是你子，你常居我心，我與你合一。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我不求虛名，也不求富有，你是我基業，從今到永久；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惟你在我心，永遠居首，天上大君王，你是我萬有。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天上大君王，光明的太陽，容我享天樂，我已打勝仗；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我心屬你心，永無變更，萬有的主宰，成為我異象。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我靈鎮靜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我靈鎮靜！上主今在你旁；憂愁十架，你要忍耐擔當；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信靠天父，為你安排主張；萬變之中，惟主信實永長；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我靈鎮靜！天友最是善良，經過荊棘，引到歡樂地方。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我靈鎮靜！一切主必擔當；未來引導，仍像過去一樣；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莫讓何事動搖信心，希望；目前奧秘，日後必成光明；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我靈鎮靜！風浪仍聽主命，正如當年，遵主吩咐平靜。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我靈鎮靜！光陰如飛過去；那日與主，永遠同在一處；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失望，憂驚，那日都要消散；重享純愛，忘記一切愁煩；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我靈鎮靜！那日眼淚抹乾；我們歡聚，永享恩眷平安。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
2.  下一次受洗典禮將於11月19日主日舉行。如果您决定接受洗禮，請與牧師或執事會成員聯繫。報名今天截止。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我們教會今年將於 10 月 31 日下午 6 點至 8 點在母堂再次舉辦秋歡節。 歡迎所有的孩子和朋友參加，有遊戲、獎品和糖果！ 如果您可以提供點心，或者捐贈全新或半新的玩具，請聯繫 Grace Chen 或 Lawrence Tai。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我們將於11月18日星期六在本堂慶祝建堂40週年，慶典於下午5:30開始。希望大家都能來記念神的信實 。
5.  為迎接11月18日的40週年慶典，今天下午1:30開始有3場排練：成人詩班（301室）、兒童詩班（崇拜廳）、手鈴詩班（307室）。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每主日的英語查經禱告（探索查經）今天晚上7:30-8:45重新開始，主題為“培訓工人”，為期9週。如有問題請聯繫Lily Lee或Aileen Chow。
7.  崇拜講員 	10月22日 英文崇拜	Ethan Helm 中文崇拜	鄧牧師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7:1-5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你們不要論斷人、免得你們被論斷。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因為你們怎樣論斷人、也必怎樣被論斷。你們用甚麼量器量給人、也必用甚麼量器量給你們。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為甚麼看見你弟兄眼中有刺、卻不想自己眼中有梁木呢。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你自己眼中有梁木、怎能對你弟兄說、容我去掉你眼中的刺呢。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你這假冒為善的人、先去掉自己眼中的梁木、然後才能看得清楚、去掉你弟兄眼中的刺。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论断的圈套和其唯一的出路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其圈套二、 其后果三、 其出路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其圈套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14:1-4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信心軟弱的、你們要接納、但不要辯論所疑惑的事。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有人信百物都可吃．但那軟弱的、只吃蔬菜。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吃的人不可輕看不吃的人．不吃的人不可論斷吃的人．因為　神已經收納他了。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你是誰、竟論斷別人的僕人呢。他或站住、或跌倒、自有他的主人在．而且他也必要站住．因為主能使他站住。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14:10-13, 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你這個人、為甚麼論斷弟兄呢．又為甚麼輕看弟兄呢．因我們都要站在　神的臺前。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經上寫著、『主說、我憑著我的永生起誓、萬膝必向我跪拜、萬口必向我承認。』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這樣看來、我們各人必要將自己的事、在　神面前說明。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所以我們不可再彼此論斷．寧可定意誰也不給弟兄放下絆腳跌人之物。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所以我們務要追求和睦的事、與彼此建立德行的事。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其后果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7:2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因為你們怎樣論斷人、也必怎樣被論斷。你們用甚麼量器量給人、也必用甚麼量器量給你們。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雅 各 書 2:12-13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你們既然要按使人自由的律法受審判、就該照這律法說話行事。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因為那不憐憫人的、也要受無憐憫的審判．憐憫原是向審判誇勝。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其出路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4:29-32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污穢的言語、一句不可出口、只要隨事說造就人的好話、叫聽見的人得益處。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不要叫　神的聖靈擔憂．你們原是受了他的印記、等候得贖的日子來到。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一切苦毒、惱恨、忿怒、嚷鬧、毀謗、並一切的惡毒、〔或作陰毒〕都當從你們中間除掉．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並要以恩慈相待、存憐憫的心、彼此饒恕、正如　神在基督裏饒恕了你們一樣。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加 拉 太 書 6:1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弟兄們、若有人偶然被過犯所勝、你們屬靈的人、就當用溫柔的心、把他挽回過來．又當自己小心、恐怕也被引誘。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2:24-26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然而主的僕人不可爭競、只要溫溫和和的待眾人、善於教導、存心忍耐、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用溫柔勸戒那抵擋的人．或者　神給他們悔改的心、可以明白真道．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叫他們這已經被魔鬼任意擄去的、可以醒悟、脫離他的網羅。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彌 迦 書 6:8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世人哪、耶和華已指示你何為善。他向你所要的是甚麼呢。只要你行公義、好憐憫、存謙卑的心、與你的　神同行。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7:3-5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為甚麼看見你弟兄眼中有刺、卻不想自己眼中有梁木呢。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你自己眼中有梁木、怎能對你弟兄說、容我去掉你眼中的刺呢。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你這假冒為善的人、先去掉自己眼中的梁木、然後才能看得清楚、去掉你弟兄眼中的刺。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HOL#18       祢的信實廣大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祢的信實廣大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你的信實廣大，我神我天父，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在你永遠沒有轉動影兒；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永不改變，父神每天施憐憫，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無始無終上主，施恩不盡。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春夏秋冬四季，有栽種收成，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日月星辰時刻運轉不停；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宇宙萬物都見證造物主宰，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述說天父豐盛，信實，慈愛。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你赦免我罪過，賜永遠安寧，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你常與我同在，安慰引領；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求賜今天力量，明天的盼望，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從天降下恩典，福樂無窮。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耶 利 米 哀 歌 3:22-26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我們不至消滅、是出於耶和華諸般的慈愛、是因他的憐憫、不至斷絕。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每早晨這都是新的．你的誠實、極其廣大。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我心裏說、耶和華是我的分．因此、我要仰望他。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凡等候耶和華、心裏尋求他的、耶和華必施恩給他。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人仰望耶和華、靜默等候他的救恩、這原是好的。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HOL#73       主愛深長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主愛深長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耶穌慈愛，大哉，深哉！廣不可量，永無休，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浩浩蕩蕩，有如汪洋，主慈愛向我傾流。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扶持蔭庇，四面環繞，都是救主大慈愛，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導我前行，領我歸家，安息天上到萬代。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耶穌慈愛，大哉，深哉！應當讚美廣傳開，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主愛真摰，主愛深長，永不動搖永不改，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主眼看顧屬祂兒女，十字架上甘捨身，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祂為我們父前代求，在寶座上施鴻恩。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耶穌慈愛，大哉，深哉！一切愛中至上愛，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有如優美寧靜海港，滿有恩福大洋海。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大哉，深哉，耶穌慈愛，遠遠高過天上天，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主愛領我進入榮耀，領我朝見主聖面。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