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2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ef7609c8746453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3be044adda46b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d71cf6fb314f2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1be507eb1440d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4f8d22b5dd4ac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2744d7a9bb471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fce6c5c4954a53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b69edea91b4bfb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34552f13d7487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6c8241950f41a6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e15b1be0314c7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03ad18f4fe4af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dc936d34a740a6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924f9da72f4a4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1928ec02714897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a9177ddecd4a2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221e6aec2a414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85b163dbfc49d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9324b7f8f84a0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6675d936e443f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884a499c4946ca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ae91f0b5544d9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49a2e7d37e4015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03046c487a4fd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5974d9465c4f14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c2fb100b19451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c4cdb1764f4670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f064e0341044d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e88676f2b04c8c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85b5a80c962400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b5a077ee778463e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ab83f9be7f8437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930a8b5d2143e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3d37f13314498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b4c1a89b98460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872628d1c4423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7d10bd9fd6469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2023年10月15日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HOL#387       主是我萬有   HOL#273       我靈鎮靜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主是我萬有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求我心中王，成為我異象，我別無愛慕，唯主我景仰；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充滿我思想，我心嚮往，睡著或睡醒，慈容是我光。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成為我智慧，成為我箴言，我願常跟隨，你在我身邊；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你是我聖父，我是你子，你常居我心，我與你合一。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我不求虛名，也不求富有，你是我基業，從今到永久；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惟你在我心，永遠居首，天上大君王，你是我萬有。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天上大君王，光明的太陽，容我享天樂，我已打勝仗；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我心屬你心，永無變更，萬有的主宰，成為我異象。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我靈鎮靜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我靈鎮靜！上主今在你旁；憂愁十架，你要忍耐擔當；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信靠天父，為你安排主張；萬變之中，惟主信實永長；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我靈鎮靜！天友最是善良，經過荊棘，引到歡樂地方。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我靈鎮靜！一切主必擔當；未來引導，仍像過去一樣；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莫讓何事動搖信心，希望；目前奧秘，日後必成光明；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我靈鎮靜！風浪仍聽主命，正如當年，遵主吩咐平靜。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我靈鎮靜！光陰如飛過去；那日與主，永遠同在一處；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失望，憂驚，那日都要消散；重享純愛，忘記一切愁煩；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我靈鎮靜！那日眼淚抹乾；我們歡聚，永享恩眷平安。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下一次受洗典禮將於11月19日主日舉行。如果您决定接受洗禮，請與牧師或執事會成員聯繫。報名今天截止。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我們教會今年將於 10 月 31 日下午 6 點至 8 點在母堂再次舉辦秋歡節。 歡迎所有的孩子和朋友參加，有遊戲、獎品和糖果！ 如果您可以提供點心，或者捐贈全新或半新的玩具，請聯繫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 。
5.  為迎接11月18日的40週年慶典，今天下午1:30開始有3場排練：成人詩班（301室）、兒童詩班（崇拜廳）、手鈴詩班（307室）。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每主日的英語查經禱告（探索查經）今天晚上7:30-8:45重新開始，主題為“培訓工人”，為期9週。如有問題請聯繫Lily Lee或Aileen Chow。
7.  崇拜講員 	10月22日 英文崇拜	Ethan Helm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你們不要論斷人、免得你們被論斷。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论断的圈套和其唯一的出路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其圈套二、 其后果三、 其出路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其圈套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信心軟弱的、你們要接納、但不要辯論所疑惑的事。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有人信百物都可吃．但那軟弱的、只吃蔬菜。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吃的人不可輕看不吃的人．不吃的人不可論斷吃的人．因為　神已經收納他了。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你是誰、竟論斷別人的僕人呢。他或站住、或跌倒、自有他的主人在．而且他也必要站住．因為主能使他站住。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14:10-13, 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你這個人、為甚麼論斷弟兄呢．又為甚麼輕看弟兄呢．因我們都要站在　神的臺前。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經上寫著、『主說、我憑著我的永生起誓、萬膝必向我跪拜、萬口必向我承認。』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這樣看來、我們各人必要將自己的事、在　神面前說明。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所以我們不可再彼此論斷．寧可定意誰也不給弟兄放下絆腳跌人之物。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所以我們務要追求和睦的事、與彼此建立德行的事。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其后果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2:12-13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你們既然要按使人自由的律法受審判、就該照這律法說話行事。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因為那不憐憫人的、也要受無憐憫的審判．憐憫原是向審判誇勝。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其出路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4:29-32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污穢的言語、一句不可出口、只要隨事說造就人的好話、叫聽見的人得益處。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不要叫　神的聖靈擔憂．你們原是受了他的印記、等候得贖的日子來到。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一切苦毒、惱恨、忿怒、嚷鬧、毀謗、並一切的惡毒、〔或作陰毒〕都當從你們中間除掉．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6:1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弟兄們、若有人偶然被過犯所勝、你們屬靈的人、就當用溫柔的心、把他挽回過來．又當自己小心、恐怕也被引誘。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然而主的僕人不可爭競、只要溫溫和和的待眾人、善於教導、存心忍耐、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用溫柔勸戒那抵擋的人．或者　神給他們悔改的心、可以明白真道．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叫他們這已經被魔鬼任意擄去的、可以醒悟、脫離他的網羅。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7:3-5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祢的信實廣大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祢的信實廣大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 利 米 哀 歌 3:22-26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我們不至消滅、是出於耶和華諸般的慈愛、是因他的憐憫、不至斷絕。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每早晨這都是新的．你的誠實、極其廣大。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我心裏說、耶和華是我的分．因此、我要仰望他。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凡等候耶和華、心裏尋求他的、耶和華必施恩給他。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人仰望耶和華、靜默等候他的救恩、這原是好的。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