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2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1d8e9ae765e474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ac2c8f56ea43cb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f9a7f0366d4b3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c286d30cb643e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3579ad24d24aaf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bf03bed75f460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b947d93f124c8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f59c04eb2f469b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89f265c02c481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786965fef649e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fd8915c80d48e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2fc431cb11465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d70546678d44b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bb2a2b543541f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6fbb88735a43e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b11aa2b912423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ded419739746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45e128ba58440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04398fb0094e5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96e4b7159d4ce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21ac10e301425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37f8f802a447a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357a89f28c47a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e31da06b3143e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b9a9e223ad450d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00b88c8b8d43d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aff926cc5042f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0ced1110e64f2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a81b0b94fc418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e73f3a72deb407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5953e8afea9463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5c6e271b98c4f3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3fe3ef25a9450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7c1d9a868942f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84d599b4544f9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b835bf9cbb4b6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69ed91ae0e439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下一次受洗典禮將於11月19日主日舉行。如果您决定接受洗禮，請與牧師或執事會成員聯繫。報名今天截止。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 。
5.  為迎接11月18日的40週年慶典，今天下午1:30開始有3場排練：成人詩班（301室）、兒童詩班（崇拜廳）、手鈴詩班（307室）。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每主日的英語查經禱告（探索查經）今天晚上7:30-8:45重新開始，主題為“培訓工人”，為期9週。如有問題請聯繫Lily Lee或Aileen Chow。
7.  崇拜講員 	10月22日 英文崇拜	Ethan Helm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你們不要論斷人、免得你們被論斷。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论断的圈套和其唯一的出路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其圈套二、 其后果三、 其出路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其圈套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信心軟弱的、你們要接納、但不要辯論所疑惑的事。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有人信百物都可吃．但那軟弱的、只吃蔬菜。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吃的人不可輕看不吃的人．不吃的人不可論斷吃的人．因為　神已經收納他了。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你是誰、竟論斷別人的僕人呢。他或站住、或跌倒、自有他的主人在．而且他也必要站住．因為主能使他站住。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14:10-13,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你這個人、為甚麼論斷弟兄呢．又為甚麼輕看弟兄呢．因我們都要站在　神的臺前。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所以我們不可再彼此論斷．寧可定意誰也不給弟兄放下絆腳跌人之物。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所以我們務要追求和睦的事、與彼此建立德行的事。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其后果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2:12-13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你們既然要按使人自由的律法受審判、就該照這律法說話行事。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因為那不憐憫人的、也要受無憐憫的審判．憐憫原是向審判誇勝。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其出路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4:29-32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污穢的言語、一句不可出口、只要隨事說造就人的好話、叫聽見的人得益處。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不要叫　神的聖靈擔憂．你們原是受了他的印記、等候得贖的日子來到。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一切苦毒、惱恨、忿怒、嚷鬧、毀謗、並一切的惡毒、〔或作陰毒〕都當從你們中間除掉．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然而主的僕人不可爭競、只要溫溫和和的待眾人、善於教導、存心忍耐、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用溫柔勸戒那抵擋的人．或者　神給他們悔改的心、可以明白真道．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叫他們這已經被魔鬼任意擄去的、可以醒悟、脫離他的網羅。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哀 歌 3:22-26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我們不至消滅、是出於耶和華諸般的慈愛、是因他的憐憫、不至斷絕。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每早晨這都是新的．你的誠實、極其廣大。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我心裏說、耶和華是我的分．因此、我要仰望他。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凡等候耶和華、心裏尋求他的、耶和華必施恩給他。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人仰望耶和華、靜默等候他的救恩、這原是好的。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