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36b7f591b7b14681"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96cbb8e0324d42b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f4220da373524a8f"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4aa947f718e041ba"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731ea502f9a74690"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198027a5889c4550"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f76c549ea0eb41cf"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817e96ea3e334a0d"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12074b1088ff4d8d"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59a1ee0b2baf43a9"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a0a16498ab284ba6"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b4933cab0d1e4c56"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39dc6c639d8f463f"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15,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2.  
3.  
4.  
5.  
6.  
7.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