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b356555b38d49e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beeedba50eec4e5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0ce7cd39aa4472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2c64dbafa2148e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6e4ec6949d5b4d0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40f9e09dec8f451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98e6595a2da493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5aa6c702fca8450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cee6b3944f6415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62925d462844e7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20b85d6b28c746b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7dc7d3943fd248c4"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f941a2d04934da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15,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