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4accca72a1c64959"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6889ba578dde40ab"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ced6ab3d0d9f4342"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66e47328c41f446c"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5da80fc6126044df"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408b87f08b124a2a"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d6faae773cc34b02"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dd722fcec5e84be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cb3c70d90e0545ea"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d9f7a8cf7e7745d4"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9a638447a0cb47fd"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f4351ba754b5448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723221ccd4b462e"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15,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