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22372a502c664aef"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79de50f99383488e"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19a00a34ed6f4e66"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b34c01e478f14859"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ffbfe9868ca54a9e"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d1f88dbbab534641"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e2b712981e25406f"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7eae6f75fa594e68"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af3f11ebdde747cf"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47e77dae35444720"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a3504536e1e94de2"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09ea4d11eaed4cf1"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84038917f16546ba"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Oct 15,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2.  
3.  
4.  
5.  
6.  
7.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