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237d6a63f6bc4ea8"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6e39e24404c5406f"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36a5a4b22d7248ee"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c1b6de2223074a22"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74b85f416a3c4deb"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446c9fa9fc2a4890"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94d77b61289d4724"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dc0a9da09ea647df"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581541d04a6944ba"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fef255d78013463f"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5c3cb7ce06ef498b"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2de1ed0930434c0d"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50f845e5c2184601"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Oct 15,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2.  
3.  
4.  
5.  
6.  
7.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