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76f5f6ca50e47a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14085227d448b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6af320b7a5433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5a3d99182e490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4c21137077449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5de370cb7f47e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4ea525c23d4cb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791943c009477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8bbffcb2e2478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ad1b71c885456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41054dd0c447c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2a661011ca420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452da1dcf04d4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f610449fbf424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a8e60cbc39495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dd615b32f146e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8994f3ba754ca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a5d570cc84ac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5833816a14496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a45a141c63448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e08389d9b124ec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ccb4bbc55ed495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716d87ce6ec401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5ff4b36e524cd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0a72e6dbe8421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017b94b1274f0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41df14ba8e4e6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93dc46b3f9475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