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1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s/slideb.xml" ContentType="application/vnd.openxmlformats-officedocument.presentationml.slide+xml"/>
  <Override PartName="/ppt/slides/slidec.xml" ContentType="application/vnd.openxmlformats-officedocument.presentationml.slide+xml"/>
  <Override PartName="/ppt/slides/slided.xml" ContentType="application/vnd.openxmlformats-officedocument.presentationml.slide+xml"/>
  <Override PartName="/ppt/slides/slidee.xml" ContentType="application/vnd.openxmlformats-officedocument.presentationml.slide+xml"/>
  <Override PartName="/ppt/slides/slidef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a.xml" ContentType="application/vnd.openxmlformats-officedocument.presentationml.slide+xml"/>
  <Override PartName="/ppt/slides/slide1b.xml" ContentType="application/vnd.openxmlformats-officedocument.presentationml.slide+xml"/>
  <Override PartName="/ppt/slides/slide1c.xml" ContentType="application/vnd.openxmlformats-officedocument.presentationml.slide+xml"/>
  <Override PartName="/ppt/slides/slide1d.xml" ContentType="application/vnd.openxmlformats-officedocument.presentationml.slide+xml"/>
  <Override PartName="/ppt/slides/slide1e.xml" ContentType="application/vnd.openxmlformats-officedocument.presentationml.slide+xml"/>
  <Override PartName="/ppt/slides/slide1f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p="http://schemas.openxmlformats.org/presentationml/2006/main" saveSubsetFonts="1">
  <p:sldMasterIdLst>
    <p:sldMasterId xmlns:r="http://schemas.openxmlformats.org/officeDocument/2006/relationships" id="2147483648" r:id="rId1"/>
  </p:sldMasterIdLst>
  <p:notesMasterIdLst>
    <p:notesMasterId xmlns:r="http://schemas.openxmlformats.org/officeDocument/2006/relationships" r:id="rId12"/>
  </p:notesMasterIdLst>
  <p:sldIdLst>
    <p:sldId xmlns:r="http://schemas.openxmlformats.org/officeDocument/2006/relationships" id="259" r:id="rId2"/>
    <p:sldId xmlns:r="http://schemas.openxmlformats.org/officeDocument/2006/relationships" id="269" r:id="newSlide1"/>
    <p:sldId xmlns:r="http://schemas.openxmlformats.org/officeDocument/2006/relationships" id="270" r:id="newSlide2"/>
    <p:sldId xmlns:r="http://schemas.openxmlformats.org/officeDocument/2006/relationships" id="271" r:id="newSlide3"/>
    <p:sldId xmlns:r="http://schemas.openxmlformats.org/officeDocument/2006/relationships" id="272" r:id="newSlide4"/>
    <p:sldId xmlns:r="http://schemas.openxmlformats.org/officeDocument/2006/relationships" id="273" r:id="newSlide5"/>
    <p:sldId xmlns:r="http://schemas.openxmlformats.org/officeDocument/2006/relationships" id="274" r:id="newSlide6"/>
    <p:sldId xmlns:r="http://schemas.openxmlformats.org/officeDocument/2006/relationships" id="275" r:id="newSlide7"/>
    <p:sldId xmlns:r="http://schemas.openxmlformats.org/officeDocument/2006/relationships" id="276" r:id="newSlide8"/>
    <p:sldId xmlns:r="http://schemas.openxmlformats.org/officeDocument/2006/relationships" id="277" r:id="newSlide9"/>
    <p:sldId xmlns:r="http://schemas.openxmlformats.org/officeDocument/2006/relationships" id="278" r:id="newSlide10"/>
    <p:sldId xmlns:r="http://schemas.openxmlformats.org/officeDocument/2006/relationships" id="279" r:id="newSlide11"/>
    <p:sldId xmlns:r="http://schemas.openxmlformats.org/officeDocument/2006/relationships" id="280" r:id="newSlide12"/>
    <p:sldId xmlns:r="http://schemas.openxmlformats.org/officeDocument/2006/relationships" id="281" r:id="newSlide13"/>
    <p:sldId xmlns:r="http://schemas.openxmlformats.org/officeDocument/2006/relationships" id="282" r:id="newSlide14"/>
    <p:sldId xmlns:r="http://schemas.openxmlformats.org/officeDocument/2006/relationships" id="283" r:id="newSlide15"/>
    <p:sldId xmlns:r="http://schemas.openxmlformats.org/officeDocument/2006/relationships" id="284" r:id="newSlide16"/>
    <p:sldId xmlns:r="http://schemas.openxmlformats.org/officeDocument/2006/relationships" id="285" r:id="newSlide17"/>
    <p:sldId xmlns:r="http://schemas.openxmlformats.org/officeDocument/2006/relationships" id="286" r:id="newSlide18"/>
    <p:sldId xmlns:r="http://schemas.openxmlformats.org/officeDocument/2006/relationships" id="287" r:id="newSlide19"/>
    <p:sldId xmlns:r="http://schemas.openxmlformats.org/officeDocument/2006/relationships" id="288" r:id="newSlide20"/>
    <p:sldId xmlns:r="http://schemas.openxmlformats.org/officeDocument/2006/relationships" id="289" r:id="newSlide21"/>
    <p:sldId xmlns:r="http://schemas.openxmlformats.org/officeDocument/2006/relationships" id="290" r:id="newSlide22"/>
    <p:sldId xmlns:r="http://schemas.openxmlformats.org/officeDocument/2006/relationships" id="291" r:id="newSlide23"/>
    <p:sldId xmlns:r="http://schemas.openxmlformats.org/officeDocument/2006/relationships" id="292" r:id="newSlide24"/>
    <p:sldId xmlns:r="http://schemas.openxmlformats.org/officeDocument/2006/relationships" id="293" r:id="newSlide25"/>
    <p:sldId xmlns:r="http://schemas.openxmlformats.org/officeDocument/2006/relationships" id="294" r:id="newSlide26"/>
    <p:sldId xmlns:r="http://schemas.openxmlformats.org/officeDocument/2006/relationships" id="295" r:id="newSlide27"/>
    <p:sldId xmlns:r="http://schemas.openxmlformats.org/officeDocument/2006/relationships" id="296" r:id="newSlide28"/>
  </p:sldIdLst>
  <p:sldSz cx="9144000" cy="6858000" type="screen4x3"/>
  <p:notesSz cx="6858000" cy="9144000"/>
  <p:defaultTextStyle>
    <a:defPPr xmlns:a="http://schemas.openxmlformats.org/drawingml/2006/main">
      <a:defRPr lang="en-US"/>
    </a:defPPr>
    <a:lvl1pPr xmlns:a="http://schemas.openxmlformats.org/drawingml/2006/main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xmlns:a="http://schemas.openxmlformats.org/drawingml/2006/main"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xmlns:a="http://schemas.openxmlformats.org/drawingml/2006/main"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xmlns:a="http://schemas.openxmlformats.org/drawingml/2006/main"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xmlns:a="http://schemas.openxmlformats.org/drawingml/2006/main"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xmlns:a="http://schemas.openxmlformats.org/drawingml/2006/main"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xmlns:a="http://schemas.openxmlformats.org/drawingml/2006/main"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xmlns:a="http://schemas.openxmlformats.org/drawingml/2006/main"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xmlns:a="http://schemas.openxmlformats.org/drawingml/2006/main"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8CDD93FA-A8B0-424C-BB84-7059F21A92D7}">
          <p14:sldIdLst>
            <p14:sldId id="259"/>
            <p14:sldId id="258"/>
            <p14:sldId id="260"/>
            <p14:sldId id="261"/>
            <p14:sldId id="262"/>
            <p14:sldId id="263"/>
            <p14:sldId id="264"/>
            <p14:sldId id="266"/>
            <p14:sldId id="267"/>
            <p14:sldId id="268"/>
          </p14:sldIdLst>
        </p14:section>
      </p14:section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eyadr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E9FF"/>
    <a:srgbClr val="CCECFF"/>
    <a:srgbClr val="99CCFF"/>
    <a:srgbClr val="66CCFF"/>
    <a:srgbClr val="3399FF"/>
    <a:srgbClr val="006699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2" autoAdjust="0"/>
    <p:restoredTop sz="94660"/>
  </p:normalViewPr>
  <p:slideViewPr>
    <p:cSldViewPr>
      <p:cViewPr>
        <p:scale>
          <a:sx n="100" d="100"/>
          <a:sy n="100" d="100"/>
        </p:scale>
        <p:origin x="-16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commentAuthors" Target="commentAuthors.xml" Id="rId13" /><Relationship Type="http://schemas.openxmlformats.org/officeDocument/2006/relationships/notesMaster" Target="notesMasters/notesMaster1.xml" Id="rId12" /><Relationship Type="http://schemas.openxmlformats.org/officeDocument/2006/relationships/tableStyles" Target="tableStyles.xml" Id="rId17" /><Relationship Type="http://schemas.openxmlformats.org/officeDocument/2006/relationships/slide" Target="slides/slide1.xml" Id="rId2" /><Relationship Type="http://schemas.openxmlformats.org/officeDocument/2006/relationships/theme" Target="theme/theme1.xml" Id="rId16" /><Relationship Type="http://schemas.openxmlformats.org/officeDocument/2006/relationships/slideMaster" Target="slideMasters/slideMaster1.xml" Id="rId1" /><Relationship Type="http://schemas.openxmlformats.org/officeDocument/2006/relationships/viewProps" Target="viewProps.xml" Id="rId15" /><Relationship Type="http://schemas.openxmlformats.org/officeDocument/2006/relationships/presProps" Target="presProps.xml" Id="rId14" /><Relationship Type="http://schemas.openxmlformats.org/officeDocument/2006/relationships/slide" Target="/ppt/slides/slideb.xml" Id="newSlide1" /><Relationship Type="http://schemas.openxmlformats.org/officeDocument/2006/relationships/slide" Target="/ppt/slides/slidec.xml" Id="newSlide2" /><Relationship Type="http://schemas.openxmlformats.org/officeDocument/2006/relationships/slide" Target="/ppt/slides/slided.xml" Id="newSlide3" /><Relationship Type="http://schemas.openxmlformats.org/officeDocument/2006/relationships/slide" Target="/ppt/slides/slidee.xml" Id="newSlide4" /><Relationship Type="http://schemas.openxmlformats.org/officeDocument/2006/relationships/slide" Target="/ppt/slides/slidef.xml" Id="newSlide5" /><Relationship Type="http://schemas.openxmlformats.org/officeDocument/2006/relationships/slide" Target="/ppt/slides/slide11.xml" Id="newSlide6" /><Relationship Type="http://schemas.openxmlformats.org/officeDocument/2006/relationships/slide" Target="/ppt/slides/slide12.xml" Id="newSlide7" /><Relationship Type="http://schemas.openxmlformats.org/officeDocument/2006/relationships/slide" Target="/ppt/slides/slide13.xml" Id="newSlide8" /><Relationship Type="http://schemas.openxmlformats.org/officeDocument/2006/relationships/slide" Target="/ppt/slides/slide14.xml" Id="newSlide9" /><Relationship Type="http://schemas.openxmlformats.org/officeDocument/2006/relationships/slide" Target="/ppt/slides/slide15.xml" Id="newSlide10" /><Relationship Type="http://schemas.openxmlformats.org/officeDocument/2006/relationships/slide" Target="/ppt/slides/slide16.xml" Id="newSlide11" /><Relationship Type="http://schemas.openxmlformats.org/officeDocument/2006/relationships/slide" Target="/ppt/slides/slide17.xml" Id="newSlide12" /><Relationship Type="http://schemas.openxmlformats.org/officeDocument/2006/relationships/slide" Target="/ppt/slides/slide18.xml" Id="newSlide13" /><Relationship Type="http://schemas.openxmlformats.org/officeDocument/2006/relationships/slide" Target="/ppt/slides/slide19.xml" Id="newSlide14" /><Relationship Type="http://schemas.openxmlformats.org/officeDocument/2006/relationships/slide" Target="/ppt/slides/slide1a.xml" Id="newSlide15" /><Relationship Type="http://schemas.openxmlformats.org/officeDocument/2006/relationships/slide" Target="/ppt/slides/slide1b.xml" Id="newSlide16" /><Relationship Type="http://schemas.openxmlformats.org/officeDocument/2006/relationships/slide" Target="/ppt/slides/slide1c.xml" Id="newSlide17" /><Relationship Type="http://schemas.openxmlformats.org/officeDocument/2006/relationships/slide" Target="/ppt/slides/slide1d.xml" Id="newSlide18" /><Relationship Type="http://schemas.openxmlformats.org/officeDocument/2006/relationships/slide" Target="/ppt/slides/slide1e.xml" Id="newSlide19" /><Relationship Type="http://schemas.openxmlformats.org/officeDocument/2006/relationships/slide" Target="/ppt/slides/slide1f.xml" Id="newSlide20" /><Relationship Type="http://schemas.openxmlformats.org/officeDocument/2006/relationships/slide" Target="/ppt/slides/slide20.xml" Id="newSlide21" /><Relationship Type="http://schemas.openxmlformats.org/officeDocument/2006/relationships/slide" Target="/ppt/slides/slide21.xml" Id="newSlide22" /><Relationship Type="http://schemas.openxmlformats.org/officeDocument/2006/relationships/slide" Target="/ppt/slides/slide22.xml" Id="newSlide23" /><Relationship Type="http://schemas.openxmlformats.org/officeDocument/2006/relationships/slide" Target="/ppt/slides/slide23.xml" Id="newSlide24" /><Relationship Type="http://schemas.openxmlformats.org/officeDocument/2006/relationships/slide" Target="/ppt/slides/slide24.xml" Id="newSlide25" /><Relationship Type="http://schemas.openxmlformats.org/officeDocument/2006/relationships/slide" Target="/ppt/slides/slide25.xml" Id="newSlide26" /><Relationship Type="http://schemas.openxmlformats.org/officeDocument/2006/relationships/slide" Target="/ppt/slides/slide26.xml" Id="newSlide27" /><Relationship Type="http://schemas.openxmlformats.org/officeDocument/2006/relationships/slide" Target="/ppt/slides/slide27.xml" Id="newSlide28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9A6ADCE-BDD0-4D39-8B0B-D1B8DA6C2AB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3FE048F-E015-45E8-A225-4BAE8289DA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6175" y="687388"/>
            <a:ext cx="4568825" cy="3427412"/>
          </a:xfrm>
          <a:ln/>
        </p:spPr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3213"/>
          </a:xfrm>
          <a:noFill/>
          <a:ln/>
        </p:spPr>
        <p:txBody>
          <a:bodyPr lIns="91011" tIns="45506" rIns="91011" bIns="45506"/>
          <a:lstStyle/>
          <a:p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108BE-48AF-4F6A-81D4-C5B555C24BC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8CB235-ED93-4796-ADF4-C9202096F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10560A-4DA2-47F3-868B-2F45A770531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6A4C2-660C-45F1-B3DD-C22E0F979C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FCA5-DE54-483A-87BF-8ABBA28F5818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7F2C3-CA8E-4813-8A17-AC9FC016AF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19A63-15FB-469D-B5F6-3119CBB88C67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766FA9-6B9A-4CE7-8A49-5A2CD53FB6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3C1E9-733F-4A37-9B6C-837E5BFE993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637D4-76CA-490D-97C1-EF8A0EDA8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9C68-489A-481E-9E7C-09307A5815B4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E36309-9E56-43BC-86E3-CB5EC8CC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4EBE01-7444-40B1-B038-C62F512CADB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559A5B-53BD-4EE0-B3FB-9693B09CC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9B732-AA3B-4D56-979D-10B156FDD593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DA7A9-55FB-42DD-85A6-FF4D2F5F4B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9B0D1-2FAA-458E-B71E-333F1B53E42C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F2367-CC11-469D-9CD0-E045511CC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0EFA3-646B-42A5-B782-4132A906D41D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952AE-4895-4143-8101-89A3C1F707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4F6E0-7C27-4AB4-B7B4-98E8A71AA0FF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C604F-FAF2-4108-A5F7-B8C00CE305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A16AC-53B0-4A57-92AE-510269098479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3CC4C3-8894-40FA-8AE3-B6FEFE527B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8BE1892-2237-47AF-8E41-D1C88DE870BE}" type="datetimeFigureOut">
              <a:rPr lang="en-US"/>
              <a:pPr>
                <a:defRPr/>
              </a:pPr>
              <a:t>3/8/2018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5BD0344-50D4-436D-9520-EFD866720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gif"/></Relationships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6.xml" Id="R0731a57faed147f7" /></Relationships>
</file>

<file path=ppt/slides/_rels/slide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20a8aad7cd3f4f34" /></Relationships>
</file>

<file path=ppt/slides/_rels/slide1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6480062f57e473d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c9fd57d3bae4ae5" /></Relationships>
</file>

<file path=ppt/slides/_rels/slide15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079c29c22174b43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7e228f46a124278" /></Relationships>
</file>

<file path=ppt/slides/_rels/slide17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56670f65cfc4bf0" /></Relationships>
</file>

<file path=ppt/slides/_rels/slide18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ea21fc84f3874421" /></Relationships>
</file>

<file path=ppt/slides/_rels/slide19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87c8ed67eaa42ad" /></Relationships>
</file>

<file path=ppt/slides/_rels/slide1a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c6793b63f2a1447a" /></Relationships>
</file>

<file path=ppt/slides/_rels/slide1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108ad7a89a044b2d" /></Relationships>
</file>

<file path=ppt/slides/_rels/slide1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bf70159a3abb455c" /></Relationships>
</file>

<file path=ppt/slides/_rels/slide1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6a1005a37193434c" /></Relationships>
</file>

<file path=ppt/slides/_rels/slide1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7607660d250e4980" /></Relationships>
</file>

<file path=ppt/slides/_rels/slide1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9ef80d7ac38e4414" /></Relationships>
</file>

<file path=ppt/slides/_rels/slide20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5f03832d2be4e2b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57391a275264621" /></Relationships>
</file>

<file path=ppt/slides/_rels/slide22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afc7c90bb46142c3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d295d190e33949a8" /></Relationships>
</file>

<file path=ppt/slides/_rels/slide24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73ec82a297d4ca8" /></Relationships>
</file>

<file path=ppt/slides/_rels/slide25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30e1a59931d94804" /></Relationships>
</file>

<file path=ppt/slides/_rels/slide26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626a8690950246ec" /></Relationships>
</file>

<file path=ppt/slides/_rels/slide27.xml.rels>&#65279;<?xml version="1.0" encoding="utf-8"?><Relationships xmlns="http://schemas.openxmlformats.org/package/2006/relationships"><Relationship Type="http://schemas.openxmlformats.org/officeDocument/2006/relationships/slideLayout" Target="/ppt/slideLayouts/slideLayout1.xml" Id="Rbb948282915a4179" /></Relationships>
</file>

<file path=ppt/slides/_rels/slideb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548ee8d8103f4991" /></Relationships>
</file>

<file path=ppt/slides/_rels/slidec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eb8e59d92434179" /></Relationships>
</file>

<file path=ppt/slides/_rels/slided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f4e0284a6b534232" /></Relationships>
</file>

<file path=ppt/slides/_rels/slidee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39e6c4ef96be4554" /></Relationships>
</file>

<file path=ppt/slides/_rels/slidef.xml.rels>&#65279;<?xml version="1.0" encoding="utf-8"?><Relationships xmlns="http://schemas.openxmlformats.org/package/2006/relationships"><Relationship Type="http://schemas.openxmlformats.org/officeDocument/2006/relationships/slideLayout" Target="/ppt/slideLayouts/slideLayout7.xml" Id="R80e699ed17524db6" /></Relationships>
</file>

<file path=ppt/slides/slide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xmlns:a="http://schemas.openxmlformats.org/drawingml/2006/main" noGrp="1"/>
          </p:cNvSpPr>
          <p:nvPr>
            <p:ph type="body" sz="half" idx="1"/>
          </p:nvPr>
        </p:nvSpPr>
        <p:spPr>
          <a:xfrm xmlns:a="http://schemas.openxmlformats.org/drawingml/2006/main">
            <a:off x="304800" y="3352800"/>
            <a:ext cx="8534400" cy="1738313"/>
          </a:xfrm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0" indent="114300" algn="ctr"/>
            <a:r>
              <a:rPr lang="zh-TW" altLang="en-US" sz="6000" b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仿宋繁体"/>
              </a:rPr>
              <a:t>主日崇拜</a:t>
            </a:r>
          </a:p>
          <a:p xmlns:a="http://schemas.openxmlformats.org/drawingml/2006/main">
            <a:pPr marL="0" indent="114300" algn="ctr"/>
            <a:r>
              <a:rPr lang="en-US" altLang="zh-TW" sz="4000" b="1" smtClean="0">
                <a:solidFill>
                  <a:srgbClr val="FFFF00"/>
                </a:solidFill>
                <a:latin typeface="仿宋繁体"/>
                <a:ea typeface="Batang" pitchFamily="18" charset="-127"/>
                <a:cs typeface="仿宋繁体"/>
              </a:rPr>
              <a:t>2023年10月29日</a:t>
            </a:r>
            <a:endParaRPr lang="en-US" sz="4000" b="1" smtClean="0">
              <a:solidFill>
                <a:srgbClr val="FFFF00"/>
              </a:solidFill>
              <a:latin typeface="仿宋繁体"/>
              <a:ea typeface="Batang" pitchFamily="18" charset="-127"/>
              <a:cs typeface="仿宋繁体"/>
            </a:endParaRPr>
          </a:p>
        </p:txBody>
      </p:sp>
      <p:pic>
        <p:nvPicPr>
          <p:cNvPr id="15362" name="Picture 3"/>
          <p:cNvPicPr>
            <a:picLocks xmlns:a="http://schemas.openxmlformats.org/drawingml/2006/main" noGrp="1" noChangeAspect="1" noChangeArrowheads="1"/>
          </p:cNvPicPr>
          <p:nvPr>
            <p:ph type="clipArt" sz="half" idx="2"/>
          </p:nvPr>
        </p:nvPicPr>
        <p:blipFill>
          <a:blip xmlns:r="http://schemas.openxmlformats.org/officeDocument/2006/relationships" xmlns:a="http://schemas.openxmlformats.org/drawingml/2006/main" r:embed="rId3"/>
          <a:srcRect xmlns:a="http://schemas.openxmlformats.org/drawingml/2006/main"/>
          <a:stretch xmlns:a="http://schemas.openxmlformats.org/drawingml/2006/main">
            <a:fillRect/>
          </a:stretch>
        </p:blipFill>
        <p:spPr>
          <a:xfrm xmlns:a="http://schemas.openxmlformats.org/drawingml/2006/main">
            <a:off x="1752600" y="381000"/>
            <a:ext cx="5715000" cy="2768600"/>
          </a:xfrm>
        </p:spPr>
      </p:pic>
      <p:sp>
        <p:nvSpPr>
          <p:cNvPr id="15363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5791200"/>
            <a:ext cx="9144000" cy="7016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endParaRPr lang="en-US" sz="4000" b="1">
              <a:solidFill>
                <a:srgbClr val="FFFF00"/>
              </a:solidFill>
              <a:latin typeface="仿宋繁体"/>
              <a:ea typeface="仿宋繁体"/>
              <a:cs typeface="仿宋繁体"/>
            </a:endParaRPr>
          </a:p>
        </p:txBody>
      </p:sp>
      <p:sp>
        <p:nvSpPr>
          <p:cNvPr id="17413" name="Rectangle 5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6186488"/>
            <a:ext cx="9144000" cy="519112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 eaLnBrk="0" hangingPunct="0">
              <a:spcBef>
                <a:spcPct val="20000"/>
              </a:spcBef>
              <a:buFont typeface="Arial" charset="0"/>
              <a:buNone/>
            </a:pP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崇拜正在進行中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請關閉你的手機和傳呼機</a:t>
            </a:r>
            <a:r>
              <a:rPr lang="zh-TW" altLang="en-US" sz="2800" b="1">
                <a:solidFill>
                  <a:schemeClr val="bg1"/>
                </a:solidFill>
                <a:latin typeface="Calibri" pitchFamily="34" charset="0"/>
              </a:rPr>
              <a:t>，</a:t>
            </a:r>
            <a:r>
              <a:rPr lang="zh-TW" sz="2800" b="1" i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謝謝合作。</a:t>
            </a:r>
            <a:endParaRPr lang="en-US" sz="2800" b="1" i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pic>
        <p:nvPicPr>
          <p:cNvPr id="15365" name="Picture 6"/>
          <p:cNvPicPr>
            <a:picLocks xmlns:a="http://schemas.openxmlformats.org/drawingml/2006/main" noChangeAspect="1" noChangeArrowheads="1"/>
          </p:cNvPicPr>
          <p:nvPr/>
        </p:nvPicPr>
        <p:blipFill>
          <a:blip xmlns:r="http://schemas.openxmlformats.org/officeDocument/2006/relationships" xmlns:a="http://schemas.openxmlformats.org/drawingml/2006/main" r:embed="rId4"/>
          <a:srcRect xmlns:a="http://schemas.openxmlformats.org/drawingml/2006/main"/>
          <a:stretch xmlns:a="http://schemas.openxmlformats.org/drawingml/2006/main">
            <a:fillRect/>
          </a:stretch>
        </p:blipFill>
        <p:spPr bwMode="auto">
          <a:xfrm xmlns:a="http://schemas.openxmlformats.org/drawingml/2006/main">
            <a:off x="7924800" y="5181600"/>
            <a:ext cx="660400" cy="78105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round/>
            <a:headEnd/>
            <a:tailEnd/>
          </a:ln>
        </p:spPr>
      </p:pic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xmlns:a="http://schemas.openxmlformats.org/drawingml/2006/main" val="tx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3" grpId="0"/>
    </p:bldLst>
  </p:timing>
</p:sld>
</file>

<file path=ppt/slides/slide1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xmlns:a="http://schemas.openxmlformats.org/drawingml/2006/main" noGrp="1"/>
          </p:cNvSpPr>
          <p:nvPr>
            <p:ph type="title"/>
          </p:nvPr>
        </p:nvSpPr>
        <p:spPr>
          <a:xfrm xmlns:a="http://schemas.openxmlformats.org/drawingml/2006/main">
            <a:off x="0" y="0"/>
            <a:ext cx="8991600" cy="7620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公</a:t>
            </a:r>
            <a:r>
              <a:rPr lang="en-US" altLang="zh-TW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禱  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眾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站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立）</a:t>
            </a:r>
            <a:endParaRPr lang="en-US" sz="60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9459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57200" y="990600"/>
            <a:ext cx="8458200" cy="56388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ctr">
              <a:lnSpc>
                <a:spcPct val="110000"/>
              </a:lnSpc>
            </a:pPr>
            <a:r>
              <a:rPr lang="zh-TW" altLang="en-US" sz="4400" b="1" dirty="0">
                <a:solidFill>
                  <a:srgbClr val="FFFF00"/>
                </a:solidFill>
                <a:latin typeface="PMingLiU" pitchFamily="18" charset="-120"/>
                <a:cs typeface="仿宋繁体"/>
              </a:rPr>
              <a:t>主禱文</a:t>
            </a:r>
            <a:endParaRPr lang="zh-TW" altLang="en-US" sz="40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  <a:p xmlns:a="http://schemas.openxmlformats.org/drawingml/2006/main">
            <a:pPr>
              <a:lnSpc>
                <a:spcPct val="110000"/>
              </a:lnSpc>
            </a:pPr>
            <a:r>
              <a:rPr lang="zh-TW" altLang="en-US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在天上的父，願人都尊你的名為聖。願你的國降臨，願你的旨意行在地上，如同行在天上。我們日用的飲食，今日賜給我們。免我們的債，如同我們免了人的債。不叫我們遇見試探，救我們脫離兇惡，因為國度，權柄，榮耀，全是你的，直到永遠，阿們。			</a:t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>
              <a:lnSpc>
                <a:spcPct val="110000"/>
              </a:lnSpc>
            </a:pPr>
            <a:r>
              <a:rPr lang="en-US" altLang="zh-TW" sz="36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3600" b="1" dirty="0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zh-TW" altLang="en-US" sz="3600" b="1" dirty="0" smtClean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馬</a:t>
            </a:r>
            <a:r>
              <a:rPr lang="zh-TW" altLang="en-US" sz="3600" b="1" dirty="0">
                <a:solidFill>
                  <a:srgbClr val="00FF00"/>
                </a:solidFill>
                <a:latin typeface="PMingLiU" pitchFamily="18" charset="-120"/>
                <a:cs typeface="仿宋繁体"/>
              </a:rPr>
              <a:t>太福音6:9-13節</a:t>
            </a: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autoUpdateAnimBg="0"/>
    </p:bldLst>
  </p:timing>
</p:sld>
</file>

<file path=ppt/slides/slide1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唱詩二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十字架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歡迎與報告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1.  歡迎新來的朋友! 歡迎弟兄姊妹及朋友來參加我們的主日崇拜。請你在散會後到圖書館左邊(201號室)來賓歡迎中心，讓我們更多認識你。
2.  陳定立傳道和楊羅以上週五訂婚。恭喜！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3.  我們將於本週二10 月 31 日下午 6 點至 8 點在母堂舉辦秋歡節。 歡迎所有的孩子和朋友參加，有遊 戲、獎品和糖果！ 請廣邀朋友！
4.  為準備秋歡節，教會家庭生活中心將關閉至11月1日。今天和週二10月31日的運動事工暫停。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5.  聯合雙語受洗典禮將於11月19日上午9:30舉行，第二堂主日崇拜為聯合雙語崇拜。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6.  我們將於11月18日星期六在本堂慶祝建堂40週年，慶典於下午5:30開始。希望大家都能來記念神的 信實。若您能出席晚宴，請登錄教會網站rochesterccc.org/rcccis40報名。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7.  今天下午1:30 – 2:30詩班排練 － 成人詩班301室；兒童詩班崇拜廳；手鈴隊307室。
8.  夏令時將於本週末結束。 請在本週六（11 月 4日）睡覺前將時鍾調後。
9.  教會執事會會議記錄和財務報表定期張貼在崇拜廳外面的公告欄上，供感興趣的人閱覽。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8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10.  11月5日 崇拜講員  英文崇拜 汪正飛傳道 中文崇拜 汪正飛傳道  西區崇拜 錢姚南弟兄
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9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牧禱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a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讀經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彼 得 後 書 2:4-10a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就是天使犯了罪、　神也沒有寬容、曾把他們丟在地獄、交在黑暗坑中、等候審判．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神也沒有寬容上古的世代、曾叫洪水臨到那不敬虔的世代、卻保護了傳義道的挪亞一家八口．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又判定所多瑪、蛾摩拉、將二城傾覆、焚燒成灰、作為後世不敬虔人的鑑戒．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只搭救了那常為惡人淫行憂傷的義人羅得．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8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因為那義人住在他們中間、看見聽見他們不法的事、他的義心就天天傷痛。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9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主知道搭救敬虔的人脫離試探、把不義的人留在刑罰之下、等候審判的日子．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10a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那些隨肉身、縱污穢的情慾、輕慢主治之人的、更是如此．他們膽大任性、毀謗在尊位的也不知懼怕．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證道  (會眾坐)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在不敬虔的时代敬虔度日</a:t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一、 共存的時代二、 神拯救，神審判三、 在不敬虔的时代敬虔度日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1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一、 共存的時代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13:24-30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耶穌又設個比喻對他們說、天國好像人撒好種在田裏．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25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及至人睡覺的時候、有仇敵來、將稗子撒在麥子裏、就走了。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26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到長苗吐穗的時候、稗子也顯出來。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田主的僕人來告訴他說、主阿、你不是撒好種在田裏麼、從那裏來的稗子呢。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28</a:t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主人說、這是仇敵作的。僕人說、你要我們去薅出來麼。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29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主人說、不必、恐怕薅稗子、連麥子也拔出來。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30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容這兩樣一齊長、等著收割．當收割的時候、我要對收割的人說、先將稗子薅出來、捆成捆、留著燒．惟有麥子、要收在倉裏。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1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二、 神拯救，神審判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11:20-24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20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耶穌在諸城中行了許多異能、那些城的人終不悔改、就在那時候責備他們說、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21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哥拉汛哪、你有禍了、伯賽大阿、你有禍了、因為在你們中間所行的異能、若行在推羅西頓、他們早已披麻蒙灰悔改了。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22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但我告訴你們、當審判的日子、推羅西頓所受的、比你們還容易受呢。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/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23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迦百農阿你已經升到天上．〔或作你將要升到天上麼〕將來必墜落陰間．因為在你那裏所行的異能、若行在所多瑪、他還可以存到今日．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24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但我告訴你們、當審判的日子、所多瑪所受的、比你還容易受呢。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三、 在不敬虔的时代敬虔度日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馬 太 福 音 24:36-39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36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但那日子、那時辰、沒有人知道、連天上的使者也不知道、子也不知道、惟獨父知道。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37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挪亞的日子怎樣、人子降臨也要怎樣。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38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當洪水以前的日子、人照常吃喝嫁娶、直到挪亞進方舟的那日．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39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不知不覺洪水來了、把他們全都沖去．人子降臨也要這樣。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回應詩 (會眾起立)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求你為我造清潔的心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23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求你為我造清潔的心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神啊，求你為我造清潔的心，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使我裡面重新有正直的靈，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不要丟棄我，使我離開你的面，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不要從我收回你聖靈。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求你使我仍得救恩之樂，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賜我樂意的靈來扶持我，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你的杖，你的竿，領我到你的面前，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使我走正義路。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神啊，你是拯救我的神，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我的好處不在你以外，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我的舌頭高聲歌唱你慈愛，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我的口傳揚讚美你的話。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0" y="1295400"/>
            <a:ext cx="6705600" cy="42037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美真神萬福之根，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  <a:cs typeface="仿宋繁体"/>
              </a:rPr>
              <a:t>世上萬民</a:t>
            </a:r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讚美主恩，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天使天軍讚美主名，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讚美聖父聖子聖靈。</a:t>
            </a:r>
          </a:p>
          <a:p xmlns:a="http://schemas.openxmlformats.org/drawingml/2006/main">
            <a:pPr eaLnBrk="0" hangingPunct="0"/>
            <a:r>
              <a:rPr lang="zh-TW" altLang="en-US" sz="5400" b="1">
                <a:solidFill>
                  <a:schemeClr val="bg1"/>
                </a:solidFill>
                <a:latin typeface="中圓繁体"/>
              </a:rPr>
              <a:t>阿們</a:t>
            </a:r>
            <a:r>
              <a:rPr lang="zh-TW" altLang="en-US" sz="5400" b="1">
                <a:solidFill>
                  <a:schemeClr val="bg1"/>
                </a:solidFill>
                <a:latin typeface="Times New Roman" pitchFamily="18" charset="0"/>
              </a:rPr>
              <a:t>。</a:t>
            </a:r>
          </a:p>
        </p:txBody>
      </p:sp>
      <p:sp>
        <p:nvSpPr>
          <p:cNvPr id="21507" name="Rectangle 3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0"/>
            <a:ext cx="8001000" cy="914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/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中圓繁体"/>
                <a:cs typeface="仿宋繁体"/>
              </a:rPr>
              <a:t>三一頌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zh-TW" alt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中圓繁体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/>
    </p:bldLst>
  </p:timing>
</p:sld>
</file>

<file path=ppt/slides/slide26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0" y="76200"/>
            <a:ext cx="7391400" cy="9906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祝福 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（會眾站立）</a:t>
            </a: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xmlns:a="http://schemas.openxmlformats.org/drawingml/2006/main" noGrp="1"/>
          </p:cNvSpPr>
          <p:nvPr>
            <p:ph type="ctrTitle"/>
          </p:nvPr>
        </p:nvSpPr>
        <p:spPr>
          <a:xfrm xmlns:a="http://schemas.openxmlformats.org/drawingml/2006/main">
            <a:off x="228600" y="228600"/>
            <a:ext cx="7239000" cy="3962400"/>
          </a:xfrm>
        </p:spPr>
        <p:txBody>
          <a:bodyPr xmlns:a="http://schemas.openxmlformats.org/drawingml/2006/main"/>
          <a:lstStyle xmlns:a="http://schemas.openxmlformats.org/drawingml/2006/main"/>
          <a:p xmlns:a="http://schemas.openxmlformats.org/drawingml/2006/main">
            <a:pPr algn="l">
              <a:lnSpc>
                <a:spcPct val="80000"/>
              </a:lnSpc>
            </a:pPr>
            <a:r>
              <a:rPr lang="zh-TW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默祷 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（</a:t>
            </a: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會眾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坐</a:t>
            </a:r>
            <a:r>
              <a:rPr lang="zh-CN" altLang="en-US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）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r>
              <a:rPr lang="zh-CN" altLang="en-US" sz="60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>散会</a:t>
            </a:r>
            <a: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  <a:t/>
            </a:r>
            <a:br>
              <a:rPr lang="en-US" altLang="zh-CN" sz="6000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仿宋繁体"/>
                <a:cs typeface="中圓繁体"/>
              </a:rPr>
            </a:br>
            <a:endParaRPr lang="en-US" altLang="zh-TW" sz="6000" b="1" i="1" dirty="0" smtClean="0">
              <a:solidFill>
                <a:srgbClr val="FFFF00"/>
              </a:solidFill>
              <a:latin typeface="仿宋繁体"/>
              <a:cs typeface="仿宋繁体"/>
            </a:endParaRPr>
          </a:p>
        </p:txBody>
      </p:sp>
      <p:sp>
        <p:nvSpPr>
          <p:cNvPr id="22530" name="Rectangle 3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4479925" y="3154363"/>
            <a:ext cx="184150" cy="549275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 wrap="none">
            <a:spAutoFit/>
          </a:bodyPr>
          <a:lstStyle xmlns:a="http://schemas.openxmlformats.org/drawingml/2006/main"/>
          <a:p xmlns:a="http://schemas.openxmlformats.org/drawingml/2006/main">
            <a:pPr marL="342900" indent="-342900">
              <a:buClr>
                <a:srgbClr val="FFFFFF"/>
              </a:buClr>
              <a:buSzPct val="45000"/>
              <a:buFont typeface="Wingdings" pitchFamily="2" charset="2"/>
              <a:buNone/>
            </a:pPr>
            <a:endParaRPr lang="en-GB" sz="3000">
              <a:solidFill>
                <a:srgbClr val="FFFFFF"/>
              </a:solidFill>
              <a:latin typeface="Times New Roman" pitchFamily="18" charset="0"/>
              <a:ea typeface="MS Gothic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39077004"/>
      </p:ext>
    </p:extLst>
  </p:cSld>
  <p:clrMapOvr>
    <a:masterClrMapping xmlns:a="http://schemas.openxmlformats.org/drawingml/2006/main"/>
  </p:clrMapOvr>
  <p:transition/>
  <p:timing>
    <p:tnLst>
      <p:par>
        <p:cTn id="1" dur="indefinite" restart="never" nodeType="tmRoot"/>
      </p:par>
    </p:tnLst>
  </p:timing>
</p:sld>
</file>

<file path=ppt/slides/slideb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靜默 (會眾靜坐)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約 翰 一 書 2:15-17</a:t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15</a:t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>不要愛世界、和世界上的事。人若愛世界、愛父的心就不在他裏面了。 </a:t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>16</a:t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因為凡世界上的事、就像肉體的情慾、眼目的情慾、並今生的驕傲、都不是從父來的、乃是從世界來的。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>17</a:t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>這世界、和其上的情慾、都要過去．惟獨遵行　神旨意的、是永遠常存。 </a:t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c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54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宣召 (會眾起立)</a:t>
            </a:r>
            <a:endParaRPr lang="en-US" sz="54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24578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838200"/>
            <a:ext cx="8763000" cy="4016484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 algn="ctr">
              <a:spcAft>
                <a:spcPct val="25000"/>
              </a:spcAft>
              <a:tabLst>
                <a:tab pos="563563" algn="l"/>
              </a:tabLst>
            </a:pPr>
            <a:r>
              <a:rPr lang="en-US" altLang="en-US" sz="44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4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spcAft>
                <a:spcPct val="50000"/>
              </a:spcAft>
              <a:tabLst>
                <a:tab pos="563563" algn="l"/>
              </a:tabLst>
            </a:pPr>
            <a:r>
              <a:rPr lang="en-US" altLang="zh-TW" sz="4400" b="1" baseline="30000" dirty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339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dirty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b="1" smtClean="0">
                <a:solidFill>
                  <a:srgbClr val="CCEC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smtClean="0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baseline="30000" smtClean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000" b="1" smtClean="0">
                <a:solidFill>
                  <a:prstClr val="white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mtClean="0">
                <a:latin typeface="PMingLiU" pitchFamily="18" charset="-120"/>
                <a:cs typeface="仿宋繁体"/>
              </a:rPr>
              <a:t/>
            </a:r>
            <a:endParaRPr lang="en-US" altLang="zh-TW" dirty="0"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d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0" y="0"/>
            <a:ext cx="7772400" cy="8382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  <a:effectLst xmlns:a="http://schemas.openxmlformats.org/drawingml/2006/main"/>
        </p:spPr>
        <p:txBody>
          <a:bodyPr xmlns:a="http://schemas.openxmlformats.org/drawingml/2006/main" anchor="ctr"/>
          <a:lstStyle xmlns:a="http://schemas.openxmlformats.org/drawingml/2006/main"/>
          <a:p xmlns:a="http://schemas.openxmlformats.org/drawingml/2006/main">
            <a:pPr eaLnBrk="0" hangingPunct="0"/>
            <a:r>
              <a:rPr lang="en-US" altLang="zh-TW" sz="6000" b="1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MingLiU" pitchFamily="18" charset="-120"/>
                <a:cs typeface="仿宋繁体"/>
              </a:rPr>
              <a:t>唱詩 一（會眾站立)</a:t>
            </a:r>
            <a:endParaRPr lang="en-US" sz="6000" b="1" i="1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MingLiU" pitchFamily="18" charset="-120"/>
              <a:ea typeface="PMingLiU" pitchFamily="18" charset="-120"/>
              <a:cs typeface="仿宋繁体"/>
            </a:endParaRPr>
          </a:p>
        </p:txBody>
      </p:sp>
      <p:sp>
        <p:nvSpPr>
          <p:cNvPr id="17410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228600" y="838200"/>
            <a:ext cx="8686800" cy="1676400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342900" indent="-342900" algn="ctr">
              <a:spcAft>
                <a:spcPct val="25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en-US" sz="4800" b="1" dirty="0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/>
            </a:r>
            <a:endParaRPr lang="en-US" altLang="ko-KR" sz="4800" b="1" dirty="0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342900" indent="-342900">
              <a:spcAft>
                <a:spcPct val="50000"/>
              </a:spcAft>
              <a:tabLst>
                <a:tab pos="457200" algn="l"/>
                <a:tab pos="563563" algn="l"/>
                <a:tab pos="1314450" algn="l"/>
              </a:tabLst>
            </a:pPr>
            <a:r>
              <a:rPr lang="en-US" altLang="zh-TW" sz="4400" b="1" baseline="30000" dirty="0" err="1">
                <a:solidFill>
                  <a:srgbClr val="BAE9FF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baseline="30000" dirty="0">
                <a:solidFill>
                  <a:srgbClr val="006699"/>
                </a:solidFill>
                <a:latin typeface="PMingLiU" pitchFamily="18" charset="-120"/>
                <a:cs typeface="仿宋繁体"/>
              </a:rPr>
              <a:t/>
            </a:r>
            <a:r>
              <a:rPr lang="en-US" altLang="zh-TW" sz="4400" b="1" dirty="0" err="1">
                <a:solidFill>
                  <a:schemeClr val="bg1"/>
                </a:solidFill>
                <a:latin typeface="PMingLiU" pitchFamily="18" charset="-120"/>
                <a:cs typeface="仿宋繁体"/>
              </a:rPr>
              <a:t>   万物的结局近了   深深爱你</a:t>
            </a:r>
            <a:endParaRPr lang="en-US" altLang="zh-TW" sz="4400" b="1" dirty="0">
              <a:solidFill>
                <a:schemeClr val="bg1"/>
              </a:solidFill>
              <a:latin typeface="PMingLiU" pitchFamily="18" charset="-120"/>
              <a:cs typeface="仿宋繁体"/>
            </a:endParaRPr>
          </a:p>
        </p:txBody>
      </p:sp>
    </p:spTree>
  </p:cSld>
  <p:clrMapOvr>
    <a:masterClrMapping xmlns:a="http://schemas.openxmlformats.org/drawingml/2006/main"/>
  </p:clrMapOvr>
</p:sld>
</file>

<file path=ppt/slides/slidee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万物的结局近了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萬物的結局近了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所以我們要謹慎自守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儆醒禱告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最要緊的是彼此確實相愛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因為愛能遮掩許多的罪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我們要互相款待不發怨言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各人要照所得的恩賜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彼此服事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做神百般恩賜的好管家</a:t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slides/slidef.xml><?xml version="1.0" encoding="utf-8"?>
<p:sld xmlns:p="http://schemas.openxmlformats.org/presentationml/2006/main">
  <p:cSld>
    <p:spTree>
      <p:nvGrpSpPr>
        <p:cNvPr id="1" name=""/>
        <p:cNvGrpSpPr/>
        <p:nvPr/>
      </p:nvGrpSpPr>
      <p:grpSpPr>
        <a:xfrm xmlns:a="http://schemas.openxmlformats.org/drawingml/2006/main">
          <a:off x="0" y="0"/>
          <a:ext cx="0" cy="0"/>
          <a:chOff x="0" y="0"/>
          <a:chExt cx="0" cy="0"/>
        </a:xfrm>
      </p:grpSpPr>
      <p:sp>
        <p:nvSpPr>
          <p:cNvPr id="25601" name="Rectangle 6"/>
          <p:cNvSpPr>
            <a:spLocks xmlns:a="http://schemas.openxmlformats.org/drawingml/2006/main" noChangeArrowheads="1"/>
          </p:cNvSpPr>
          <p:nvPr/>
        </p:nvSpPr>
        <p:spPr bwMode="auto">
          <a:xfrm xmlns:a="http://schemas.openxmlformats.org/drawingml/2006/main">
            <a:off x="152400" y="-100013"/>
            <a:ext cx="8763000" cy="6958013"/>
          </a:xfrm>
          <a:prstGeom xmlns:a="http://schemas.openxmlformats.org/drawingml/2006/main" prst="rect">
            <a:avLst/>
          </a:prstGeom>
          <a:noFill xmlns:a="http://schemas.openxmlformats.org/drawingml/2006/main"/>
          <a:ln xmlns:a="http://schemas.openxmlformats.org/drawingml/2006/main" w="9525">
            <a:noFill/>
            <a:miter lim="800000"/>
            <a:headEnd/>
            <a:tailEnd/>
          </a:ln>
        </p:spPr>
        <p:txBody>
          <a:bodyPr xmlns:a="http://schemas.openxmlformats.org/drawingml/2006/main">
            <a:spAutoFit/>
          </a:bodyPr>
          <a:lstStyle xmlns:a="http://schemas.openxmlformats.org/drawingml/2006/main"/>
          <a:p xmlns:a="http://schemas.openxmlformats.org/drawingml/2006/main">
            <a:pPr marL="114300">
              <a:spcAft>
                <a:spcPct val="15000"/>
              </a:spcAft>
              <a:tabLst>
                <a:tab pos="563563" algn="l"/>
              </a:tabLst>
            </a:pPr>
            <a:r>
              <a:rPr lang="en-US" altLang="en-US" sz="4400" b="1">
                <a:solidFill>
                  <a:srgbClr val="00FF00"/>
                </a:solidFill>
                <a:latin typeface="PMingLiU" pitchFamily="18" charset="-120"/>
                <a:ea typeface="PMingLiU" pitchFamily="18" charset="-120"/>
                <a:cs typeface="仿宋繁体"/>
              </a:rPr>
              <a:t>深深爱你</a:t>
            </a:r>
            <a:endParaRPr lang="en-US" altLang="ko-KR" sz="4400" b="1">
              <a:solidFill>
                <a:srgbClr val="00FF00"/>
              </a:solidFill>
              <a:latin typeface="PMingLiU" pitchFamily="18" charset="-120"/>
              <a:ea typeface="PMingLiU" pitchFamily="18" charset="-120"/>
              <a:cs typeface="仿宋繁体"/>
            </a:endParaRP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我生命中最渴望的一件事，切慕你，單單尋求你，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用我全心全意，用我全力愛你，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敬拜你讓你榮耀充滿全地。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我愛你超越生命中一切，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深深愛你，耶穌，深深愛你，耶穌，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>哦，我愛你，耶穌。</a:t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  <a:p xmlns:a="http://schemas.openxmlformats.org/drawingml/2006/main">
            <a:pPr marL="114300">
              <a:tabLst>
                <a:tab pos="563563" algn="l"/>
              </a:tabLst>
            </a:pPr>
            <a:r>
              <a:rPr lang="en-US" altLang="zh-TW" sz="4000" b="1">
                <a:solidFill>
                  <a:schemeClr val="bg1"/>
                </a:solidFill>
                <a:latin typeface="PMingLiU" pitchFamily="18" charset="-120"/>
                <a:cs typeface="仿宋繁体"/>
              </a:rPr>
              <a:t/>
            </a:r>
          </a:p>
        </p:txBody>
      </p:sp>
    </p:spTree>
  </p:cSld>
  <p:clrMapOvr>
    <a:masterClrMapping xmlns:a="http://schemas.openxmlformats.org/drawingml/2006/main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</TotalTime>
  <Words>433</Words>
  <Application>Microsoft Office PowerPoint</Application>
  <PresentationFormat>On-screen Show (4:3)</PresentationFormat>
  <Paragraphs>37</Paragraphs>
  <Slides>10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公禱   （會眾站立）</vt:lpstr>
      <vt:lpstr>三一頌 （會眾站立）</vt:lpstr>
      <vt:lpstr>祝福 （會眾站立）</vt:lpstr>
      <vt:lpstr>PowerPoint Presentation</vt:lpstr>
      <vt:lpstr>PowerPoint Presentation</vt:lpstr>
      <vt:lpstr>聖餐 （會眾坐）</vt:lpstr>
      <vt:lpstr>使徒信經  （會眾起立）</vt:lpstr>
      <vt:lpstr>默祷 （會眾坐）  散会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Automated Sunday Service Presntation Slides </dc:title>
  <dc:creator>Applied Vision Reseach &amp; Consulting</dc:creator>
  <cp:lastModifiedBy>jyang@visionrc.com</cp:lastModifiedBy>
  <cp:revision>71</cp:revision>
  <dcterms:created xsi:type="dcterms:W3CDTF">2008-08-07T18:57:04Z</dcterms:created>
  <dcterms:modified xsi:type="dcterms:W3CDTF">2018-03-09T02:44:25Z</dcterms:modified>
</cp:coreProperties>
</file>