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2f57d226a9ee45af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7aaae88bfe940f8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b64e6233f72442f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5d0fda30b8e4591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57f11fff3a743de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5e6193e4e2c4a3e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0da6d7dae844002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8faae4501f84b4e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2c6c72581274697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7fdd607c57b4cb7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e909956bb5b46d8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d1cb02d5db74768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c0c6761b4ee4f0e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6c89d9531aa4419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53f065031c54cfc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cf1265daeac4af9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8b4d8ff75584667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b13d3c72e574c24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c4d26e9c1af49a2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bfded191548402c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cd7935b1ed91426e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1f1c8fd168f14bdd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7ee3fc5186a44c58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ba0a7d0a2e0470c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fda59990d374e8c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365744cf36e496d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19c150515924022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975a2a0495b4607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2023年10月29日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十字架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歡迎弟兄姊妹及朋友來參加我們的主日崇拜。請你在散會後到圖書館左邊(201號室)來賓歡迎中心，讓我們更多認識你。
2.  陳定立傳道和楊羅以上週五訂婚。恭喜！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我們將於本週二10 月 31 日下午 6 點至 8 點在母堂舉辦秋歡節。 歡迎所有的孩子和朋友參加，有遊 戲、獎品和糖果！ 請廣邀朋友！
4.  為準備秋歡節，教會家庭生活中心將關閉至11月1日。今天和週二10月31日的運動事工暫停。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聯合雙語受洗典禮將於11月19日上午9:30舉行，第二堂主日崇拜為聯合雙語崇拜。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我們將於11月18日星期六在本堂慶祝建堂40週年，慶典於下午5:30開始。希望大家都能來記念神的 信實。若您能出席晚宴，請登錄教會網站rochesterccc.org/rcccis40報名。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7.  今天下午1:30 – 2:30詩班排練 － 成人詩班301室；兒童詩班崇拜廳；手鈴隊307室。
8.  夏令時將於本週末結束。 請在本週六（11 月 4日）睡覺前將時鍾調後。
9.  教會執事會會議記錄和財務報表定期張貼在崇拜廳外面的公告欄上，供感興趣的人閱覽。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10.  11月5日 崇拜講員  英文崇拜 汪正飛傳道 中文崇拜 汪正飛傳道  西區崇拜 錢姚南弟兄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2:4-10a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就是天使犯了罪、　神也沒有寬容、曾把他們丟在地獄、交在黑暗坑中、等候審判．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神也沒有寬容上古的世代、曾叫洪水臨到那不敬虔的世代、卻保護了傳義道的挪亞一家八口．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又判定所多瑪、蛾摩拉、將二城傾覆、焚燒成灰、作為後世不敬虔人的鑑戒．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只搭救了那常為惡人淫行憂傷的義人羅得．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因為那義人住在他們中間、看見聽見他們不法的事、他的義心就天天傷痛。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主知道搭救敬虔的人脫離試探、把不義的人留在刑罰之下、等候審判的日子．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10a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那些隨肉身、縱污穢的情慾、輕慢主治之人的、更是如此．他們膽大任性、毀謗在尊位的也不知懼怕．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在不敬虔的时代敬虔度日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共存的時代二、 神拯救，神審判三、 在不敬虔的时代敬虔度日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共存的時代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13:24-30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耶穌又設個比喻對他們說、天國好像人撒好種在田裏．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及至人睡覺的時候、有仇敵來、將稗子撒在麥子裏、就走了。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到長苗吐穗的時候、稗子也顯出來。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田主的僕人來告訴他說、主阿、你不是撒好種在田裏麼、從那裏來的稗子呢。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主人說、這是仇敵作的。僕人說、你要我們去薅出來麼。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主人說、不必、恐怕薅稗子、連麥子也拔出來。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容這兩樣一齊長、等著收割．當收割的時候、我要對收割的人說、先將稗子薅出來、捆成捆、留著燒．惟有麥子、要收在倉裏。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神拯救，神審判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11:20-24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耶穌在諸城中行了許多異能、那些城的人終不悔改、就在那時候責備他們說、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哥拉汛哪、你有禍了、伯賽大阿、你有禍了、因為在你們中間所行的異能、若行在推羅西頓、他們早已披麻蒙灰悔改了。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但我告訴你們、當審判的日子、推羅西頓所受的、比你們還容易受呢。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迦百農阿你已經升到天上．〔或作你將要升到天上麼〕將來必墜落陰間．因為在你那裏所行的異能、若行在所多瑪、他還可以存到今日．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但我告訴你們、當審判的日子、所多瑪所受的、比你還容易受呢。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在不敬虔的时代敬虔度日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24:36-39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但那日子、那時辰、沒有人知道、連天上的使者也不知道、子也不知道、惟獨父知道。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挪亞的日子怎樣、人子降臨也要怎樣。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當洪水以前的日子、人照常吃喝嫁娶、直到挪亞進方舟的那日．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不知不覺洪水來了、把他們全都沖去．人子降臨也要這樣。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求你為我造清潔的心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求你為我造清潔的心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神啊，求你為我造清潔的心，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使我裡面重新有正直的靈，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不要丟棄我，使我離開你的面，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不要從我收回你聖靈。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求你使我仍得救恩之樂，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賜我樂意的靈來扶持我，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你的杖，你的竿，領我到你的面前，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使我走正義路。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神啊，你是拯救我的神，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我的好處不在你以外，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我的舌頭高聲歌唱你慈愛，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我的口傳揚讚美你的話。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一 書 2:15-17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不要愛世界、和世界上的事。人若愛世界、愛父的心就不在他裏面了。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因為凡世界上的事、就像肉體的情慾、眼目的情慾、並今生的驕傲、都不是從父來的、乃是從世界來的。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這世界、和其上的情慾、都要過去．惟獨遵行　神旨意的、是永遠常存。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万物的结局近了   深深爱你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万物的结局近了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萬物的結局近了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所以我們要謹慎自守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儆醒禱告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最要緊的是彼此確實相愛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因為愛能遮掩許多的罪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我們要互相款待不發怨言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各人要照所得的恩賜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彼此服事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做神百般恩賜的好管家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做神百般恩賜的好管家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深深爱你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我生命中最渴望的一件事，切慕你，單單尋求你，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用我全心全意，用我全力愛你，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敬拜你讓你榮耀充滿全地。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深深愛你，耶穌，深深愛你，耶穌，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我愛你超越生命中一切，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深深愛你，耶穌，深深愛你，耶穌，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哦，我愛你，耶穌。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