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de5adda9aa54d7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e16c8523ec422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9296a56b18446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ab8f8b0fd44b1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5b2305f50f4b8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20e471ebc24ec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7fd22f35fd46c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aba90ac24045f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e850709a1a43a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6b73e9d5574f4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503b3812c14b8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14d864d89248b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dd326b099d40f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bf30544bc64a6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bb7cedaaf3494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2e951112ee4ca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5161bdf542422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931e12a4f4f0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d0e1c80c9249a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486d786d3746d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0061531a7e4440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f31835b1e3476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39c92b36df84e7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f1966b7e6944b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e5a8ac3fe34f2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3f6e93c7874ac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58df20314345a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a0e149dfdc4ec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