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484067fa23ff46cc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1a89ce1a334aec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e30aeaf3b74d77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83a6d17c73447f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a63681b32340b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62957d5edf497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b337057e7843c0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2cf528a73a437c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cdae1b2e6f4ae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c75548c6454ccd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caf984324e4821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039ffbb55e44e00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7a8d5be48d4bf0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3325ec1d0ec44d3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e5287049fc4073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3e6510ae974872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ff02a983d44eec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0c8da2599b4c80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e0653f51734d00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e3c0b261334458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ba0c1ec12a64a3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6168c827c564d9e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2010e7187c94ea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a028b27bdf485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36171c256c143d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f8d5d671b84ade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f7d87c0448430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23d1f257164dcd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2023年10月29日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十字架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陳定立傳道和楊羅以上週五訂婚。恭喜！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我們將於本週二10 月 31 日下午 6 點至 8 點在母堂舉辦秋歡節。 歡迎所有的孩子和朋友參加，有遊 戲、獎品和糖果！ 請廣邀朋友！
4.  為準備秋歡節，教會家庭生活中心將關閉至11月1日。今天和週二10月31日的運動事工暫停。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聯合雙語受洗典禮將於11月19日上午9:30舉行，第二堂主日崇拜為聯合雙語崇拜。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我們將於11月18日星期六在本堂慶祝建堂40週年，慶典於下午5:30開始。希望大家都能來記念神的 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今天下午1:30 – 2:30詩班排練 － 成人詩班301室；兒童詩班崇拜廳；手鈴隊307室。
8.  夏令時將於本週末結束。 請在本週六（11 月 4日）睡覺前將時鍾調後。
9.  教會執事會會議記錄和財務報表定期張貼在崇拜廳外面的公告欄上，供感興趣的人閱覽。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10.  11月5日 崇拜講員  英文崇拜 汪正飛傳道 中文崇拜 汪正飛傳道  西區崇拜 錢姚南弟兄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2:4-10a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就是天使犯了罪、　神也沒有寬容、曾把他們丟在地獄、交在黑暗坑中、等候審判．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神也沒有寬容上古的世代、曾叫洪水臨到那不敬虔的世代、卻保護了傳義道的挪亞一家八口．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又判定所多瑪、蛾摩拉、將二城傾覆、焚燒成灰、作為後世不敬虔人的鑑戒．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只搭救了那常為惡人淫行憂傷的義人羅得．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因為那義人住在他們中間、看見聽見他們不法的事、他的義心就天天傷痛。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主知道搭救敬虔的人脫離試探、把不義的人留在刑罰之下、等候審判的日子．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10a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在不敬虔的时代敬虔度日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共存的時代二、 神拯救，神審判三、 在不敬虔的时代敬虔度日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共存的時代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13:24-30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耶穌又設個比喻對他們說、天國好像人撒好種在田裏．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及至人睡覺的時候、有仇敵來、將稗子撒在麥子裏、就走了。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到長苗吐穗的時候、稗子也顯出來。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田主的僕人來告訴他說、主阿、你不是撒好種在田裏麼、從那裏來的稗子呢。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主人說、這是仇敵作的。僕人說、你要我們去薅出來麼。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主人說、不必、恐怕薅稗子、連麥子也拔出來。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容這兩樣一齊長、等著收割．當收割的時候、我要對收割的人說、先將稗子薅出來、捆成捆、留著燒．惟有麥子、要收在倉裏。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神拯救，神審判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11:20-24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耶穌在諸城中行了許多異能、那些城的人終不悔改、就在那時候責備他們說、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哥拉汛哪、你有禍了、伯賽大阿、你有禍了、因為在你們中間所行的異能、若行在推羅西頓、他們早已披麻蒙灰悔改了。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但我告訴你們、當審判的日子、推羅西頓所受的、比你們還容易受呢。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迦百農阿你已經升到天上．〔或作你將要升到天上麼〕將來必墜落陰間．因為在你那裏所行的異能、若行在所多瑪、他還可以存到今日．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但我告訴你們、當審判的日子、所多瑪所受的、比你還容易受呢。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在不敬虔的时代敬虔度日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24:36-39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但那日子、那時辰、沒有人知道、連天上的使者也不知道、子也不知道、惟獨父知道。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挪亞的日子怎樣、人子降臨也要怎樣。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當洪水以前的日子、人照常吃喝嫁娶、直到挪亞進方舟的那日．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不知不覺洪水來了、把他們全都沖去．人子降臨也要這樣。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求你為我造清潔的心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求你為我造清潔的心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神啊，求你為我造清潔的心，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使我裡面重新有正直的靈，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不要丟棄我，使我離開你的面，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不要從我收回你聖靈。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求你使我仍得救恩之樂，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賜我樂意的靈來扶持我，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你的杖，你的竿，領我到你的面前，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使我走正義路。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神啊，你是拯救我的神，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我的好處不在你以外，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我的舌頭高聲歌唱你慈愛，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我的口傳揚讚美你的話。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万物的结局近了   深深爱你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万物的结局近了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萬物的結局近了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所以我們要謹慎自守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儆醒禱告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最要緊的是彼此確實相愛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因為愛能遮掩許多的罪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我們要互相款待不發怨言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各人要照所得的恩賜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彼此服事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深深爱你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我生命中最渴望的一件事，切慕你，單單尋求你，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用我全心全意，用我全力愛你，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敬拜你讓你榮耀充滿全地。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我愛你超越生命中一切，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哦，我愛你，耶穌。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