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206299aa09b4b5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2ed309f74c84c4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a664ba9e318414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94ed729e368418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4fa214cfecd473a"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ec2d741a1651474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c7c4b337904447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cd95eb5be774ff5"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5ac8b927e8c438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920625c59fe4c4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e9d24f4a94e4f5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41faa8f9a664448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431058df58d401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29,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10.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