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0dd077f1cdaf42cd"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5147153cdca4e8c"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78e9c2b1d9e499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245264b45414ea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06cb39c985b408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e65c46057aa84dd3"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b721b92d0baf4d1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b709a63ee74492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0b9bfe9464248d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108b08875fe485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b7e6813f85e4573"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41d6cb8ee90c477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823d1f534124bf8"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29,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9.  
10.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