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d446d0b4013d487a"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5ecf3edef9c945c0"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a675e63773584e9d"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ee44138cb057456d"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f4cb089061b14dcc"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b82fb539b3c942fb"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dd058a0191604095"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992fc92fd9764bc9"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08efb8e6b257485e"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9dda1d93aa1b4bed"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11d30104b9ed42f9"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bdbd26216e8b4928"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b3718d273ecb4017"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Oct 29,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9.  
10.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