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e770d72e37f47c5"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7182d7c5a9a4647"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297501fc36d4e6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405b3a15964465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c8d713211144f2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44bfa73305974a1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856e2f2c40e483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aa59b1b3c894e34"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994313600d5d4bc7"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071ea01749e49c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140b677fb16416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5ec07d670494f9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e36edba400db4fc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29,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10.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