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eb9c667912694ca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ef570bfab2d4f2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f6cc781920b4373"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87b13ef0c1ca40f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744cb79b8974d5f"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852081f3f904a2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e663ec3a4eae4cd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27d38f00c20402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b39be2044a3454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b7331779d36a4f92"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641366b2835449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3bd5b3f52da4cc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0cb8e0fb64a4cc4"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29,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9.  
10.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