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fe27edacd0d4b5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3e911e5cfee493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3dc5323825a4b2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054f083881e436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9045064003342c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4afa3e75195418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113d465ca91486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5d41aacfcf9d488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4be58fd9efb4ae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112eaa24ae045f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bffb192b3e8445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b9b6bf5e16a40e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7253640751a445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