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d.xml" ContentType="application/vnd.openxmlformats-officedocument.presentationml.slide+xml"/>
  <Override PartName="/ppt/slides/slide3e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slides/slide3c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  <p:sldId xmlns:r="http://schemas.openxmlformats.org/officeDocument/2006/relationships" id="318" r:id="newSlide50"/>
    <p:sldId xmlns:r="http://schemas.openxmlformats.org/officeDocument/2006/relationships" id="319" r:id="newSlide51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Relationship Type="http://schemas.openxmlformats.org/officeDocument/2006/relationships/slide" Target="/ppt/slides/slide3d.xml" Id="newSlide50" /><Relationship Type="http://schemas.openxmlformats.org/officeDocument/2006/relationships/slide" Target="/ppt/slides/slide3e.xml" Id="newSlide51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771d34ef48473c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32715fe2ff24a29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96eff390b34ec6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fd03cc015dd47a5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2cd745d7da49f0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7d5256be4754097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8c0acceb7164042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032d28289e442fa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2a50003db4644bd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bb5caee67c4d40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ed74f2386f84966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9010d601194f4d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e25315ee2b43ff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92e67569c2d43ee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d553ede9864ce5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c14a10aab64b85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cbe4f093154b6a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6bf88837cda44d2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8c05a9ab044802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d27bbf458d04a22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c8a6de30d246df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ae0a4c366b42cc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46ae3896bb44f80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6031b8094ea4530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5c712f40e94bf8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2e67caff2fa4004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154bf81bfa0415a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e70463fd794696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83b580051a34319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988b1ae2e6c46a5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ccd6bcccc71483d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110356f335c4929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c91b0aaf0f4426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ed88c5901d480c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41677e60b84188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1164fca7c5f411d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2c71fcb183b491c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c20fd423ed84fb2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7dbc7d1bd0841ea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ee4b84456c46dc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a89aac5cbf244a6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ac74495921344ee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f203617251e437c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a2b1d9ff6454dab" /></Relationships>
</file>

<file path=ppt/slides/_rels/slide3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8ed5ee5414b4179" /></Relationships>
</file>

<file path=ppt/slides/_rels/slide3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667ed6b344e4e1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68d4ebaf524751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fe441a1ac284fb9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9d49c4eb9af448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2b0695db2494e2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c957fe9c574d4969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2023年11月5日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HOL#414       有福的確據   你爱永不变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有福的確據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有福的確據，耶穌屬我，我今得先嘗天堂的榮耀！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為父神後嗣，已得救贖，從聖靈得生，寶血洗淨。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完全順服主，快樂無比，天堂的榮耀，顯在我心裡，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天使帶信息，由天降臨，傳報主憐憫，述說主愛。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完全順服主，萬事安寧，我在救主裡，喜樂滿心懷，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時刻仰望主，儆醒等待，滿得主恩惠，浸於主愛。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你爱永不变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你流出宝血洗净我污秽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将我的生命赎回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为了我的罪牺牲永不悔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显明你极大恩惠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我深深体会你爱的宝贵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献上自己永追随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或伤心或气馁或生离或死别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远刚强壮胆永远不后退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哦,你爱永不变从今直到永远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深深浇灌我心田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或天旋或地转经沧海历桑田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都不能叫我与你爱隔绝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感謝上週秋歡節來幫忙的青年團契成員及家人。參加活動的人都玩得很開心！
3.  聯合雙語受洗典禮將於11月19日上午9:30舉行。第二堂主日崇拜為聯合雙語崇拜。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我們將於11月18日星期六在本堂慶祝建堂40週年，慶典於下午5:30開始。希望大家都能來記念神的信實。若您能出席晚宴，請登錄教會網站rochesterccc.org/rcccis40報名。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今天下午1:15 – 2:15成人詩班在301室排練。兒童詩班和手鈴隊下主日11月12日排練。
6.  降臨期雙語聯合崇拜將於12月3日上午10:30開始。午餐後1:30開始舉行會員大會。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崇拜講員 	11月12日 英文崇拜	Mike Graves 中文崇拜	Mike Graves 西區崇拜	汪正飛傳道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2:10-22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就是天使、雖然力量權能更大、還不用毀謗的話在主面前告他們。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但這些人好像沒有靈性、生來就是畜類、以備捉拿宰殺的．他們毀謗所不曉得的事、正在敗壞人的時候、自己必遭遇敗壞．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行的不義、就得了不義的工價．這些人喜愛白晝宴樂、他們已被玷污、又有瑕疵、正與你們一同坐席、就以自己的詭詐為快樂．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他們滿眼是淫色、〔淫色原文作淫婦〕止不住犯罪．引誘那心不堅固的人、心中習慣了貪婪、正是被咒詛的種類．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他們離棄正路、就走差了、隨從比珥之子巴蘭的路、巴蘭就是那貪愛不義之工價的先知．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他卻為自己的過犯受了責備．那不能說話的驢、以人言攔阻先知的狂妄。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這些人是無水的井、是狂風催逼的霧氣、有墨黑的幽暗為他們存留。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他們說虛妄矜誇的大話、用肉身的情慾、和邪淫的事、引誘那些剛才脫離妄行的人．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他們應許人得以自由、自己卻作敗壞的奴僕．因為人被誰制伏就是誰的奴僕。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倘若他們因認識主救主耶穌基督、得以脫離世上的污穢、後來又在其中被纏住制伏、他們末後的景況、就比先前更不好了。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他們曉得義路、竟背棄了傳給他們的聖命、倒不如不曉得為妙。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俗語說得真不錯、狗所吐的他轉過來又吃．豬洗淨了又回到泥裏去滾．這話在他們身上正合式。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不义先知的不义工价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不义先知的不义二、 不义先知得不义之工价三、 结语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不义先知的不义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2:12-14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但這些人好像沒有靈性、生來就是畜類、以備捉拿宰殺的．他們毀謗所不曉得的事、正在敗壞人的時候、自己必遭遇敗壞．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行的不義、就得了不義的工價．這些人喜愛白晝宴樂、他們已被玷污、又有瑕疵、正與你們一同坐席、就以自己的詭詐為快樂．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他們滿眼是淫色、〔淫色原文作淫婦〕止不住犯罪．引誘那心不堅固的人、心中習慣了貪婪、正是被咒詛的種類．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2:15-17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不要愛世界、和世界上的事。人若愛世界、愛父的心就不在他裏面了。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因為凡世界上的事、就像肉體的情慾、眼目的情慾、並今生的驕傲、都不是從父來的、乃是從世界來的。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這世界、和其上的情慾、都要過去．惟獨遵行　神旨意的、是永遠常存。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在上有權柄的、人人當順服他．因為沒有權柄不是出於　神的．凡掌權的都是　神所命的。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所以抗拒掌權的、就是抗拒　神的命．抗拒的必自取刑罰。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13:1-5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在安提阿的教會中、有幾位先知和教師、就是巴拿巴、和稱呼尼結的西面、古利奈人路求、與分封之王希律同養的馬念、並掃羅。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他們事奉主、禁食的時候、聖靈說、要為我分派巴拿巴和掃羅、去作我召他們所作的工。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於是禁食禱告、按手在他們頭上、就打發他們去了。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他們既被聖靈差遣、就下到西流基、從那裏坐船往居比路去。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到了撒拉米、就在猶太人各會堂裏傳講　神的道．也有約翰作他們的幫手。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出 埃 及 記 22:28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不可毀謗　神、也不可毀謗你百姓的官長。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前 書 6:9-10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但那些想要發財的人、就陷在迷惑、落在網羅、和許多無知有害的私慾裏、叫人沉在敗壞和滅亡中。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貪財是萬惡之根．有人貪戀錢財、就被引誘離了真道、用許多愁苦把自己刺透了。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2:17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我們不像那許多人、為利混亂　神的道．乃是由於誠實、由於　神、在　神面前憑著基督講道。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猶 大 書 1:11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他們有禍了．因為走了該隱的道路、又為利往巴蘭的錯謬裏直奔、並在可拉的背叛中滅亡了。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民 數 記 22:1-20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以色列人起行、在摩押平原、約但河東、對著耶利哥安營。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以色列人向亞摩利人所行的一切事、西撥的兒子巴勒都看見了。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摩押人因以色列民甚多、就大大懼怕、心內憂急。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對米甸的長老說、現在這眾人要把我們四圍所有的、一概餂盡、就如牛餂盡田間的草一般．那時西撥的兒子巴勒、作摩押王。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他差遣使者往大河邊的毗奪去、到比珥的兒子巴蘭本鄉那裏、召巴蘭來說、有一宗民從埃及出來、遮滿地面、與我對居。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這民比我強盛、現在求你來為我咒詛他們、或者我能得勝、攻打他們、趕出此地、因為我知道你為誰祝福、誰就得福．你咒詛誰、誰就受咒詛。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摩押的長老和米甸的長老、手裏拿著卦金到了巴蘭那裏、將巴勒的話都告訴了他。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巴蘭說、你們今夜在這裏住宿、我必照耶和華所曉諭我的、回報你們．摩押的使臣就在巴蘭那裏住下了。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神臨到巴蘭那裏說、在你這裏的人都是誰。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巴蘭回答說、是摩押王西撥的兒子巴勒、打發人到我這裏來、說、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從埃及出來的民遮滿地面、你來為我咒詛他們、或者我能與他們爭戰、把他們趕出去。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神對巴蘭說、你不可同他們去、也不可咒詛那民、因為那民是蒙福的。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巴蘭早晨起來、對巴勒的使臣說、你們回本地去吧、因為耶和華不容我和你們同去。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摩押的使臣就起來、回巴勒那裏去、說、巴蘭不肯和我們同來。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巴勒又差遣使臣、比先前的又多又尊貴。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他們到了巴蘭那裏、對他說、西撥的兒子巴勒這樣說、求你不容甚麼事攔阻你不到我這裏來、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因為我必使你得極大的尊榮、你向我要甚麼。我就給你甚麼．只求你來為我咒詛這民。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巴蘭回答巴勒的臣僕說、巴勒就是將他滿屋的金銀給我、我行大事小事也不得越過耶和華我　神的命。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現在我請你們今夜在這裏住宿、等我得知耶和華還要對我說甚麼。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當夜、　神臨到巴蘭那裏說、這些人若來召你、你就起來同他們去、你只要遵行我對你所說的話。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不义先知得不义之工价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民 數 記 22:21-35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巴蘭早晨起來、備上驢、和摩押的使臣一同去了。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神因他去就發了怒．耶和華的使者站在路上敵擋他。他騎著驢有兩個僕人跟隨他。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驢看見耶和華的使者站在路上、手裏有拔出來的刀、就從路上跨進田間、巴蘭便打驢要叫他回轉上路。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耶和華的使者就站在葡萄園的窄路上、這邊有牆、那邊也有牆。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驢看見耶和華的使者就貼靠牆、將巴蘭的腳擠傷了巴蘭又打驢。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耶和華的使者又往前去、站在狹窄之處、左右都沒有轉折的地方。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驢看見耶和華的使者就臥在巴蘭底下、巴蘭發怒用杖打驢。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耶和華叫驢開口、對巴蘭說、我向你行了甚麼。你竟打我這三次呢。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巴蘭對驢說、因為你戲弄我、我恨不能手中有刀、把你殺了。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驢對巴蘭說、我不是你從小時直到今日所騎的驢麼。我素常向你這樣行過麼．巴蘭說沒有。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當時、耶和華使巴蘭的眼目明亮、他就看見耶和華的使者站在路上、手裏有拔出來的刀．巴蘭便低頭俯伏在地。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耶和華的使者對他說、你為何這三次打你的驢呢．我出來敵擋你、因你所行的、在我面前偏僻。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驢看見我就三次從我面前偏過去、驢若沒有偏過去、我早把你殺了、留他存活。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巴蘭對耶和華的使者說、我有罪了、我不知道你站在路上阻擋我、你若不喜歡我去、我就轉回。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耶和華的使者對巴蘭說、你同這些人去吧、你只要說我對你說的話．於是巴蘭同著巴勒的使臣去了。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豈不曉得你們獻上自己作奴僕、順從誰、就作誰的奴僕麼．或作罪的奴僕、以至於死．或作順命的奴僕、以至成義。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猶 大 書 1:14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亞當的七世孫以諾、曾預言這些人說、看哪、主帶著他的千萬聖者降臨、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HOL#359       愛主更深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愛主更深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我願愛主基督，比前更深，屈膝虔誠祈禱，懇求垂聽，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真心誠意傾訴，我願愛主更深，愛主更深，愛主更深。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我前貪慕奢華，快活，安逸，今專心尋求主，獻上最好，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主前誠心禱告，我願愛主更深，愛主更深，愛主更深。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不怕為主忍受，痛苦悲傷，主差遣眾使者，向我歌唱，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讓我歡欣唱和，我願愛主更深，愛主更深，愛主更深。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我若一息尚存，微聲頌讚，內心仍要發出，最後呼喊，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與主永遠相親，我願愛主更深，愛主更深，愛主更深。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豈不曉得你們獻上自己作奴僕、順從誰、就作誰的奴僕麼．或作罪的奴僕、以至於死．或作順命的奴僕、以至成義。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我的心你要称颂耶和华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我的心你要称颂耶和华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我的心，你要稱頌耶和華，不可忘記祂的恩惠。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祂赦免你一切過犯罪孽，醫治你疾病復原。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我的心，你要稱頌耶和華，不可忘記祂的恩惠。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祂以仁愛慈悲為你冠冕，為受屈的人伸冤。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天離地有何等的高，祂的慈愛也可等的深，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東離西有多麼的遠，祂使我的過犯也離我多遠，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耶和華有憐憫的愛，且有豐盛無盡的恩典，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從亙古直到永遠，耶和華祂是我的神。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