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94a8e7592d43c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8ed28cc5354cf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e5c13c5e0a4d1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1d0d84a1624b3d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92cccb224949e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c8d7bf57014c2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454b0f830b484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e892981ed64a9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41c9225259447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1f3d2590714a0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3249502a634b0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dd625827c94f5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71aa2118f64da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9bb6f9ee96443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7526b83f894a5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9aae809ff64b3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a7e36f5430420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d0563ca4db49e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0bfaf998004c3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1d2d082801453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3202d6d1dd42d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74ce793e074c4b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4682af3bd04d7d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8084e80c7a404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3254f6bd8c42e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9bd5ba027f476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6471213a5f4d8e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d6c7403fd047c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3c25883a2c4e3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81751086c94ea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a368b12b4c455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53e7f9c5354ce6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4e218d85d24cf2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20b12c745e403b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a2c1ad7e57492c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27772cc3fa49a5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2909d88bb8405a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791aea009c4987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3be78c5cd24109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a05e2db6ce477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b75f0fa1984710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7ace78984814f82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f9635c7523a4495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c9d114cb1e24764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8141c9ccb214b66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585cc7d2922403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d38d5cb270456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4ae46f28ab493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2ea753d51a4e3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a65aa18fb4454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beb51808058407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