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ba03dba935514c0a"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e062cb53c5874925"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84992de0a419429e"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cdfcb36a513d446c"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b11f934948e34914"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7912a386aecc49ef"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02392a127d1a4c07"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add96296e4a44fc9"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e189cd956b0a4180" /></Relationships>
</file>

<file path=ppt/slides/_rels/slide1a.xml.rels>&#65279;<?xml version="1.0" encoding="utf-8"?><Relationships xmlns="http://schemas.openxmlformats.org/package/2006/relationships"><Relationship Type="http://schemas.openxmlformats.org/officeDocument/2006/relationships/slideLayout" Target="/ppt/slideLayouts/slideLayout1.xml" Id="R4a667dcba46142d5"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59d951a299f345cb"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06ee470c66444f70"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95e1db0f229c4ab7"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f50abff88467411f"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7bbb32e26a7b41c8"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ec4d1280e3cc44a6"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0f0b1b9c0b984e36"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44253d52773a42a4"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Nov 05,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Thank you to all the youths and families who helped support our Fall Festival last week. Everyone who attended had a great time playing games and winning prizes!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There will be a combined bilingual baptism service on November 19th starting at 9:30 AM, followed by a combined bilingual service during the second hour.
4.  We will be celebrating RCCC’s 40th anniversary on Saturday, November 18th at RCCC starting at 5:30 PM. We hope everyone can come and celebrate God’s faithfulness to our church. Please RSVP for dinner at rochesterccc.org/rcccis40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There will be Adult Choir (Rm 301) practice today from 1:15 – 2:15 PM. Children and Tone Chime Choir practice will be held next week, 11/12.
6.  On December 3rd, we will have a combined bilingual Advent service starting at 10:30 AM. There will also be a congregational meeting held after lunch that day starting at 1:30 PM.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7.  Sermon speakers: 	November 12 English Worship	Brother Mike Graves Chinese Worship	Brother Mike Graves RCCC-W Worship	Minister Stone Wang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