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d986c8abdb945c8"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40d9109013242e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0ccdd6b6b6e6488c"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383459c3017d48a1"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3cd9007d611b41a5"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9505bc95552b40b7"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f3ab3f2a031443d1"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2ab28c5b65324442"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5f68e50d76364e1d"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b2449e610d914344"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70a64fdf83da45fd"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cf3a1f728c044d49"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94a180e1e9b04b07"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b09c56c52a464e9c"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507161560d52418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d0f176c6a5a47c8"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da93e84fd6d4a8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a1c18fa0a4b24883"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05,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Thank you to all the youths and families who helped support our Fall Festival last week. Everyone who attended had a great time playing games and winning prizes!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bilingual baptism service on November 19th starting at 9:30 AM, followed by a combined bilingual service during the second hour.
4.  We will be celebrating RCCC’s 40th anniversary on Saturday, November 18th at RCCC starting at 5:30 PM. We hope everyone can come and celebrate God’s faithfulness to our church. Please RSVP for dinner at rochesterccc.org/rcccis40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will be Adult Choir (Rm 301) practice today from 1:15 – 2:15 PM. Children and Tone Chime Choir practice will be held next week, 11/12.
6.  On December 3rd, we will have a combined bilingual Advent service starting at 10:30 AM. There will also be a congregational meeting held after lunch that day starting at 1:30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Sermon speakers: 	November 12 English Worship	Brother Mike Graves Chinese Worship	Brother Mike Graves RCCC-W Worship	Minister Stone Wang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