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779924fc56db473f"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a95681c0c7b8426f"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5ae707b9d22f451d"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1b0f75c82ef94c8c"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17c7a418aff14a42"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d7e198c092ff470a"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e09ba10f1408483c"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9f363ea5071c4622"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0c83b7f5497847dd" /></Relationships>
</file>

<file path=ppt/slides/_rels/slide1a.xml.rels>&#65279;<?xml version="1.0" encoding="utf-8"?><Relationships xmlns="http://schemas.openxmlformats.org/package/2006/relationships"><Relationship Type="http://schemas.openxmlformats.org/officeDocument/2006/relationships/slideLayout" Target="/ppt/slideLayouts/slideLayout1.xml" Id="R131eaf256af049de"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2cda0784970d478d"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1b319372f34d4931"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81ff0f046189484d"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58aebd4e890745eb"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b4b61359763e480f"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d557fcd892694293"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edd777451382460e"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893be286f79c4af3"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Nov 05,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Thank you to all the youths and families who helped support our Fall Festival last week. Everyone who attended had a great time playing games and winning prizes!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There will be a combined bilingual baptism service on November 19th starting at 9:30 AM, followed by a combined bilingual service during the second hour.
4.  We will be celebrating RCCC’s 40th anniversary on Saturday, November 18th at RCCC starting at 5:30 PM. We hope everyone can come and celebrate God’s faithfulness to our church. Please RSVP for dinner at rochesterccc.org/rcccis40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There will be Adult Choir (Rm 301) practice today from 1:15 – 2:15 PM. Children and Tone Chime Choir practice will be held next week, 11/12.
6.  On December 3rd, we will have a combined bilingual Advent service starting at 10:30 AM. There will also be a congregational meeting held after lunch that day starting at 1:30 PM.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7.  Sermon speakers: 	November 12 English Worship	Brother Mike Graves Chinese Worship	Brother Mike Graves RCCC-W Worship	Minister Stone Wang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