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95bbfe37079429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1433ebcc3034e9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015d272c5804100"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b09253b251f4d3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1bbdd3b0f204b0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fcc7300efae429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77a241aca1b402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ae83c81010214e69"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b0b7c8b9d8b641b3"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6d7792013bbe43e8"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d4a38ba8dfe347aa"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0df06560046f4150"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43176bd3ccd24d9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f4f409cffd340e3"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66996854a3a4e2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836d507abe11450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83be22c7617420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387778acc6949d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