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59b98dedbe64a9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f99970264954e7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e6b9ca703134cd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fb3cb10a1a94f2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f1ad046cbf6458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d70bc3b9df2418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6c84056edf0464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82bf1a09a4f423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5e119d140ffa4f1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6d0b547edcec43ae"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22959a6435146a8"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75a246776ef24b0f"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82e2dd9108174f3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be489de4c9a48c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5ef78c0d29e40f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3c45e812e4c9455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af7117246a7411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98736848c784f6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