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5d8aa79af7244b9a"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c8038beb07cd4c52"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0a573d3eafa245c0"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1653dd8752c64981"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597d6651747a4047"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4be004f400dd4ebb"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6801ea1f835645bd"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0f8433977aa644ab"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cda4e8805ed2421a"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307b0c8fb3f24858"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b2bfd7423d9a4505"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f836f784ab5f42bf"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ddd024e064d14218"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1027dd9ff6c34001"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6fadaa59a9c2455b"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fd50b153b57f4be9"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99437f526bb34077"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d9bff48307594f59"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Nov 05,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Thank you to all the youths and families who helped support our Fall Festival last week. Everyone who attended had a great time playing games and winning prizes!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There will be a combined bilingual baptism service on November 19th starting at 9:30 AM, followed by a combined bilingual service during the second hour.
4.  We will be celebrating RCCC’s 40th anniversary on Saturday, November 18th at RCCC starting at 5:30 PM. We hope everyone can come and celebrate God’s faithfulness to our church. Please RSVP for dinner at rochesterccc.org/rcccis40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There will be Adult Choir (Rm 301) practice today from 1:15 – 2:15 PM. Children and Tone Chime Choir practice will be held next week, 11/12.
6.  On December 3rd, we will have a combined bilingual Advent service starting at 10:30 AM. There will also be a congregational meeting held after lunch that day starting at 1:30 PM.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7.  Sermon speakers: 	November 12 English Worship	Brother Mike Graves Chinese Worship	Brother Mike Graves RCCC-W Worship	Minister Stone Wang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