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633f0aaf20194850"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25a507791144bf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5cf078c4b3c047d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26eb74c959d4c4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27a85cebdf6482e"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9a56324c0f7345d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0947cea3982436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faa66783c99c4584"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e65fd2b33ffd4109"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9486f5f13d264f10"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302de1fb67a04584"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cd7567e445e842a8"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6d605845f7bd4b68"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2e4f6c9782b4253"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7f6454e4da0428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9410769a6a34b94"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5b90be1420343a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224c420b8ba4b38"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