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c.xml" ContentType="application/vnd.openxmlformats-officedocument.presentationml.slide+xml"/>
  <Override PartName="/ppt/slides/slide1d.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bdc58b7669634861"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0d6e62ccc8734b4a"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698de59ddcce4dea"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ef024b19e13340d4"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f5afd0004a754533"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4ce27201f4374be5"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1d6199c5a1ec4ff0"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f6c3bd73be5e4a65"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429e007408a14cba" /></Relationships>
</file>

<file path=ppt/slides/_rels/slide1a.xml.rels>&#65279;<?xml version="1.0" encoding="utf-8"?><Relationships xmlns="http://schemas.openxmlformats.org/package/2006/relationships"><Relationship Type="http://schemas.openxmlformats.org/officeDocument/2006/relationships/slideLayout" Target="/ppt/slideLayouts/slideLayout1.xml" Id="R98d06eb594924be5" /></Relationships>
</file>

<file path=ppt/slides/_rels/slide1b.xml.rels>&#65279;<?xml version="1.0" encoding="utf-8"?><Relationships xmlns="http://schemas.openxmlformats.org/package/2006/relationships"><Relationship Type="http://schemas.openxmlformats.org/officeDocument/2006/relationships/slideLayout" Target="/ppt/slideLayouts/slideLayout1.xml" Id="Rd4210f26dcc14b8a" /></Relationships>
</file>

<file path=ppt/slides/_rels/slide1c.xml.rels>&#65279;<?xml version="1.0" encoding="utf-8"?><Relationships xmlns="http://schemas.openxmlformats.org/package/2006/relationships"><Relationship Type="http://schemas.openxmlformats.org/officeDocument/2006/relationships/slideLayout" Target="/ppt/slideLayouts/slideLayout1.xml" Id="R5cce175e79d444c1" /></Relationships>
</file>

<file path=ppt/slides/_rels/slide1d.xml.rels>&#65279;<?xml version="1.0" encoding="utf-8"?><Relationships xmlns="http://schemas.openxmlformats.org/package/2006/relationships"><Relationship Type="http://schemas.openxmlformats.org/officeDocument/2006/relationships/slideLayout" Target="/ppt/slideLayouts/slideLayout1.xml" Id="R8b126d8f9cc2443f"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13125f38f4cf4561"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6967a92d20b34c8a"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1df2c4c603f24487"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11c40ef09d744ce9"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f0dcb48d413941f4"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Nov 05,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Thank you to all the youths and families who helped support our Fall Festival last week. Everyone who attended had a great time playing games and winning prizes!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3.  There will be a combined bilingual baptism service on November 19th starting at 9:30 AM, followed by a combined bilingual service during the second hour.
4.  We will be celebrating RCCC’s 40th anniversary on Saturday, November 18th at RCCC starting at 5:30 PM. We hope everyone can come and celebrate God’s faithfulness to our church. Please RSVP for dinner at rochesterccc.org/rcccis40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5.  There will be Adult Choir (Rm 301) practice today from 1:15 – 2:15 PM. Children and Tone Chime Choir practice will be held next week, 11/12.
6.  On December 3rd, we will have a combined bilingual Advent service starting at 10:30 AM. There will also be a congregational meeting held after lunch that day starting at 1:30 PM.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7.  Sermon speakers: 	November 12 English Worship	Brother Mike Graves Chinese Worship	Brother Mike Graves RCCC-W Worship	Minister Stone Wang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