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d672af8de84a0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620559a9aed4b3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2939a3ce6f40f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f68d169b2d442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dea4c2cef447b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73cc897b4a4c6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c410144cb7491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44a4228768429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1985da0111473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f1da412219439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7f01cecca44f4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4f58ab94c9449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fa45d81cf74c0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7e537b812f41b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670f0d0fca43f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4f5163bb5341d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35ed2f4104425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09f8bf19f8485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3ced7b908747d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20d820cc3b462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06930f2173464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cfdcf3d25e49b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e29724c6524a7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13d5f9137d445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0c691790bf4f1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aab9cc8d2b46a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47453a9b7a473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2fef4bde6f406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4e114d5a0b4b18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bb4104c34b440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1e454b465084447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502e345e61f4c2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5da3d5f8e174bc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21a1e5639947a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858071079c4da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67bcad85764c8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5c53cb728a48b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83f174e5f7424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