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2f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955bc165284470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1d451e9b8779450f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d4b908f73c1419b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f626195e744e2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7b7524e6c845f5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95f0ecabef438b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ee0d3bcfc404e06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de9c10228849f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ec0dafa5784be9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cdc3a1981f49e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3bea3caf1d4ea8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85b52e5874040e7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dcdb7a3a45d48d1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6a0c4499ca41b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6d9d220b20b455e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c36bf257954da6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4875f41ce36427b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365a6aa9d94965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4e200d1185432a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6b7f98fedd3412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9cfb44fe914b5d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7ecc06fa37849ea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c8260ff9e44f8a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39e9752228c4727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c1d979f0e14da0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0f03cd3b7ae427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c56c0d1ce44ad3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3a069a0f614f87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b9ebec481b4a0f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e5c3582b844f79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93611e12d84d441a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21bf2311ab66433a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84da82aa44b4d98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60837bc5817495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b042ceea2a2479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2bc9643bcd4ffa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37fa16330f240c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4c013662a14269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2023年11月19日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這是天父世界，叫我不可遺忘，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黑暗勢力雖然猖狂，天父卻仍作王。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這是天父世界，我心不必憂傷，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天父是王，宇宙同唱，祂治萬國萬方。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HOL#449       收成感恩   HOL#413       主活著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收成感恩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大家來感謝主恩，齊為收成獻讚揚；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寒冬烈風來臨前，金粒豐收進穀倉；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造物真神多恩典，供給我們日用量；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大家走進主聖殿，齊為收成獻讚揚。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全世界是主禾田，結成果實榮主名；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稗麥雖然同生長，收成憂喜大不同；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先發青苗後吐穗，熟時穀粒都呈現，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我今祈求莊稼主，使我籽粒能飽滿。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主必親來收莊稼，收取禾捆帶回家，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那時主在田園中，一切荊棘都斬下，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最後吩咐眾天軍，所有稗子都焚燃，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好穀永藏天倉裡，珍藏保守到永遠。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懇求救主快再臨，最後收取你禾捆，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招聚你的眾兒女，永脫罪惡與痛苦，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進入天家無瑕疵，與主同在無止息，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懇求帶領眾天軍，收取嘉禾永保存。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主活著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我所事奉復活主，祂今在世活著，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我知道祂確活著，不管人怎麼說，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我見祂手施憐憫，聽聞祂安慰聲，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每次當我需求祂，總必答應。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在我所處環境中，主愛常在我旁，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我雖有時心煩惱，但卻永不失望，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我知救主引領我，衝破暴風狂濤，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一日我主必再來，大顯榮耀。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歡欣，聖徒當歡欣，大家高聲讚揚，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不息的「哈利路亞」，歸於基督我王，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尋祂的人有盼望，祈求者得幫助，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無人有祂的愛心，仁慈，善良。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副歌：基督，耶穌，今天仍然活著，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祂與我談，祂伴我走，生命窄路同過。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基督，耶穌，救恩臨到萬邦，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若問我怎知祂活著，祂活在我心中。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
2.  祝賀9位弟兄姐妹今天受洗歸主：蔡欣怡、陳嘉軒、湯漢誠、杜淑珍、李富華、李翠娜、林煥騰、陳慧、Chris Campolieto。
3.  謝謝大家昨天來慶祝教會成了40週年。願神在未來的歲月裡繼續帶領我們教會。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降臨期雙語聯合崇拜將於12月3日上午10:30開始。午餐後1:30開始舉行會員大會，會議的主要議程為2024年的教會預算。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2024年花城工作營將於4月1-5日舉辦。我們禱告希望教會有13名以上青年團契成員參與，如此就需要有4-5名成年志願者， 在工地、組織機構、人行道俱樂部以及運動場所帶領。此外，還需要成年男女各一名為夜間領導，以及一名安保或醫護人員。成年志願者的申請截止日期為2024年2月1日。如有疑問，請聯繫Grace陳。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崇拜講員 	11月26日 英文崇拜	汪正飛傳道 中文崇拜	張斌弟兄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7:13-14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你們要進窄門．因為引到滅亡、那門是寬的、路是大的、進去的人也多。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引到永生、那門是窄的、路是小的、找著的人也少。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窄路和其上陪伴著我們的恩典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體驗窄路二、 窄路上的恩典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體驗窄路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14:6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耶穌說、我就是道路、真理、生命．若不藉著我、沒有人能到父那裏去。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使 徒 行 傳 4:10-13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你們眾人、和以色列百姓、都當知道、站在你們面前的這人得痊癒、是因你們所釘十字架、　神叫他從死裏復活的、拿撒勒人耶穌基督的名。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他是你們匠人所棄的石頭、已成了房角的頭塊石頭。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除他以外、別無拯救．因為在天下人間、沒有賜下別的名、我們可以靠著得救。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他們見彼得約翰的膽量、又看出他們原是沒有學問的小民、就希奇、認明他們是跟過耶穌的。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從此耶穌才指示門徒、他必須上耶路撒冷去、受長老祭司長文士許多的苦、並且被殺、第三日復活。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16:24-26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於是耶穌對門徒說、若有人要跟從我、就當捨己、背起他的十字架、來跟從我。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因為凡要救自己生命的、〔生命或作靈魂下同〕必喪掉生命．凡為我喪掉生命的、必得著生命。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人若賺得全世界、賠上自己的生命、有甚麼益處呢．人還能拿甚麼換生命呢。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窄路上的恩典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希 伯 來 書 11:13-16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這些人都是存著信心死的、並沒有得著所應許的、卻從遠處望見、且歡喜迎接、又承認自己在世上是客旅、是寄居的。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說這樣話的人、是表明自己要找一個家鄉。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他們若想念所離開的家鄉、還有可以回去的機會。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他們卻羨慕一個更美的家鄉、就是在天上的．所以　神被稱為他們的　神、並不以為恥．因為他已經給他們預備了一座城。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那 鴻 書 1:7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耶和華本為善、在患難的日子為人的保障．並且認得那些投靠他的人。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11:28-30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凡勞苦擔重擔的人、可以到我這裏來、我就使你們得安息。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我心裏柔和謙卑、你們當負我的軛、學我的樣式、這樣、你們心裏就必得享安息。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因為我的軛是容易的、我的擔子是輕省的。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4:16-17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我初次申訴、沒有人前來幫助、竟都離棄我．但願這罪不歸與他們。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惟有主站在我旁邊、加給我力量、使福音被我盡都傳明、叫外邦人都聽見．我也從獅子口裏被救出來。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91:1-6, 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住在至高者隱密處的、必住在全能者的蔭下。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我要論到耶和華說、他是我的避難所、是我的山寨、是我的　神、是我所倚靠的。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他必救你脫離捕鳥人的網羅、和毒害的瘟疫。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他必用自己的翎毛遮蔽你．你要投靠在他的翅膀底下．他的誠實、是大小的盾牌。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你必不怕黑夜的驚駭、或是白日飛的箭．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也不怕黑夜行的瘟疫、或是午間滅人的毒病。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神說、因為他專心愛我、我就要搭救他．因為他知道我的名、我要把他安置在高處。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他若求告我、我就應允他．他在急難中、我要與他同在．我要搭救他、使他尊貴。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我要使他足享長壽、將我的救恩顯明給他。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讚美真神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讚美真神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真神所造萬象生靈，齊來歌唱讚美同聲，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金光燦爛火熱太陽，清煇皎潔溫柔月亮，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讚美真神，讚美真神，哈利路亞！哈利路亞！哈利路亞！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搖撼山嶺強勁猛風，行雲任意浮萬里空，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清早晨光雀躍歡欣，晚照斜陽美韻妙音，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仁心柔和谦卑的人，宽恕他人则尽本分，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哦歌颂！哈利路亚！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饱受痛苦，久背忧伤，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颂赞，交托，卸祂手上，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哦赞美！哦赞美！哈利路亚！哈利路亚！哈利路亚！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萬物當讚美大主宰，也當謙卑向祂敬拜，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讚美真神，哈利路亞！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讚美聖父聖子聖靈，高聲讚美三一神明，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讚美真神！讚美真神！哈利路亞！哈利路亞！哈利路亞！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121:1-8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〔上行之詩。〕我要向山舉目。我的幫助從何而來。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我的幫助從造天地的耶和華而來。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他必不叫你的腳搖動．保護你的必不打盹。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保護以色列的、也不打盹、也不睡覺。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保護你的是耶和華．耶和華在你右邊蔭庇你。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白日太陽必不傷你．夜間月亮必不害你。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耶和華要保護你、免受一切的災害．他要保護你的性命。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你出你入、耶和華要保護你、從今時直到永遠。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HOL#512       這是天父世界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這是天父世界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這是天父世界，我們側耳靜聽，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宇宙唱歌，四圍響應，星辰作樂同聲。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這是天父世界，我心滿有安寧，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花草樹木，穹蒼碧海，述說天父奇能！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這是天父世界，群鳥歡唱齊鳴，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清晨明亮，百花美麗，證明創造精深。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這是天父世界，祂愛普及萬千，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風吹草聲，知祂經過，隨處能聽祂言。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