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f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d6b1c0a85b4a3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fa3dab1d99342b5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80e4b1a780477b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8ba3ae7a914e3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6311f32a59494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66767d6a8644a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4ec7bb2cbe483a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ab62302fb1420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ab70d8feac45a3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2a83680e6a40e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53f28bd6a64f38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3c079a323347d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817632e51b42c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69c53156b946c2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b18823ef1d493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daf1f6ae504f3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5c7e97bc544c70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679da61dfd467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764384a50546e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585d07cec54cf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852ad014664fa6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f4b7f82b944ca0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3069fe15a54eb8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9e14b3b0f94023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5365b807f44ec7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029659a3be4177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31332b5d8f4f23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7650d999e541b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4bd7d1329844a0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6ed909a2ba4916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fae3773862c4c6f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53cf5160bf240ba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dfbef94d5e14f8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f6c3b1587b4db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133f674f764a7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6783aae2be409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dc60ccc4e048c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60e50ea45f4812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2023年11月19日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這是天父世界，叫我不可遺忘，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黑暗勢力雖然猖狂，天父卻仍作王。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這是天父世界，我心不必憂傷，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天父是王，宇宙同唱，祂治萬國萬方。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HOL#449       收成感恩   HOL#413       主活著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收成感恩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大家來感謝主恩，齊為收成獻讚揚；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寒冬烈風來臨前，金粒豐收進穀倉；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造物真神多恩典，供給我們日用量；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大家走進主聖殿，齊為收成獻讚揚。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全世界是主禾田，結成果實榮主名；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稗麥雖然同生長，收成憂喜大不同；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先發青苗後吐穗，熟時穀粒都呈現，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我今祈求莊稼主，使我籽粒能飽滿。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主必親來收莊稼，收取禾捆帶回家，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那時主在田園中，一切荊棘都斬下，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最後吩咐眾天軍，所有稗子都焚燃，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好穀永藏天倉裡，珍藏保守到永遠。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懇求救主快再臨，最後收取你禾捆，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招聚你的眾兒女，永脫罪惡與痛苦，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進入天家無瑕疵，與主同在無止息，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懇求帶領眾天軍，收取嘉禾永保存。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主活著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我所事奉復活主，祂今在世活著，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我知道祂確活著，不管人怎麼說，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我見祂手施憐憫，聽聞祂安慰聲，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每次當我需求祂，總必答應。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在我所處環境中，主愛常在我旁，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我雖有時心煩惱，但卻永不失望，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我知救主引領我，衝破暴風狂濤，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一日我主必再來，大顯榮耀。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歡欣，聖徒當歡欣，大家高聲讚揚，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不息的「哈利路亞」，歸於基督我王，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尋祂的人有盼望，祈求者得幫助，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無人有祂的愛心，仁慈，善良。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祝賀9位弟兄姐妹今天受洗歸主：蔡欣怡、陳嘉軒、湯漢誠、杜淑珍、李富華、李翠娜、林煥騰、陳慧、Chris Campolieto。
3.  謝謝大家昨天來慶祝教會成了40週年。願神在未來的歲月裡繼續帶領我們教會。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降臨期雙語聯合崇拜將於12月3日上午10:30開始。午餐後1:30開始舉行會員大會，會議的主要議程為2024年的教會預算。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11月26日 英文崇拜	汪正飛傳道 中文崇拜	張斌弟兄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你們要進窄門．因為引到滅亡、那門是寬的、路是大的、進去的人也多。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引到永生、那門是窄的、路是小的、找著的人也少。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窄路和其上陪伴著我們的恩典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體驗窄路二、 窄路上的恩典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體驗窄路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14:6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耶穌說、我就是道路、真理、生命．若不藉著我、沒有人能到父那裏去。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4:10-13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你們眾人、和以色列百姓、都當知道、站在你們面前的這人得痊癒、是因你們所釘十字架、　神叫他從死裏復活的、拿撒勒人耶穌基督的名。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他是你們匠人所棄的石頭、已成了房角的頭塊石頭。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除他以外、別無拯救．因為在天下人間、沒有賜下別的名、我們可以靠著得救。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他們見彼得約翰的膽量、又看出他們原是沒有學問的小民、就希奇、認明他們是跟過耶穌的。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從此耶穌才指示門徒、他必須上耶路撒冷去、受長老祭司長文士許多的苦、並且被殺、第三日復活。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於是耶穌對門徒說、若有人要跟從我、就當捨己、背起他的十字架、來跟從我。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因為凡要救自己生命的、〔生命或作靈魂下同〕必喪掉生命．凡為我喪掉生命的、必得著生命。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人若賺得全世界、賠上自己的生命、有甚麼益處呢．人還能拿甚麼換生命呢。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窄路上的恩典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11:13-16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這些人都是存著信心死的、並沒有得著所應許的、卻從遠處望見、且歡喜迎接、又承認自己在世上是客旅、是寄居的。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說這樣話的人、是表明自己要找一個家鄉。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他們若想念所離開的家鄉、還有可以回去的機會。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他們卻羨慕一個更美的家鄉、就是在天上的．所以　神被稱為他們的　神、並不以為恥．因為他已經給他們預備了一座城。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那 鴻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耶和華本為善、在患難的日子為人的保障．並且認得那些投靠他的人。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11:28-30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凡勞苦擔重擔的人、可以到我這裏來、我就使你們得安息。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我心裏柔和謙卑、你們當負我的軛、學我的樣式、這樣、你們心裏就必得享安息。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我初次申訴、沒有人前來幫助、竟都離棄我．但願這罪不歸與他們。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惟有主站在我旁邊、加給我力量、使福音被我盡都傳明、叫外邦人都聽見．我也從獅子口裏被救出來。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讚美真神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讚美真神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真神所造萬象生靈，齊來歌唱讚美同聲，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金光燦爛火熱太陽，清煇皎潔溫柔月亮，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讚美真神，讚美真神，哈利路亞！哈利路亞！哈利路亞！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搖撼山嶺強勁猛風，行雲任意浮萬里空，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清早晨光雀躍歡欣，晚照斜陽美韻妙音，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仁心柔和谦卑的人，宽恕他人则尽本分，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哦歌颂！哈利路亚！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饱受痛苦，久背忧伤，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颂赞，交托，卸祂手上，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哦赞美！哦赞美！哈利路亚！哈利路亚！哈利路亚！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萬物當讚美大主宰，也當謙卑向祂敬拜，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讚美聖父聖子聖靈，高聲讚美三一神明，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121:1-8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〔上行之詩。〕我要向山舉目。我的幫助從何而來。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我的幫助從造天地的耶和華而來。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他必不叫你的腳搖動．保護你的必不打盹。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保護以色列的、也不打盹、也不睡覺。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保護你的是耶和華．耶和華在你右邊蔭庇你。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白日太陽必不傷你．夜間月亮必不害你。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耶和華要保護你、免受一切的災害．他要保護你的性命。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你出你入、耶和華要保護你、從今時直到永遠。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HOL#512       這是天父世界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這是天父世界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這是天父世界，我們側耳靜聽，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宇宙唱歌，四圍響應，星辰作樂同聲。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這是天父世界，我心滿有安寧，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花草樹木，穹蒼碧海，述說天父奇能！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這是天父世界，群鳥歡唱齊鳴，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清晨明亮，百花美麗，證明創造精深。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這是天父世界，祂愛普及萬千，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風吹草聲，知祂經過，隨處能聽祂言。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