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7dfaeed08a7425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63d3732a06c42dc"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379a21cdb403429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04862b1313e446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285cd671f224bb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90612344e00457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a16dee7e3603425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7810c2e74d47461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77f553e3ee7248ec"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94dc4daf762b4c9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899aea7f07f949cc"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731285f401c94fe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24ffef6151d44c40"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d5d0af67919c428f"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a4b16ca19e3c4fb5"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de836f16500c44f3"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8c894ddbb4f44edf"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25c353d3956e4f3c"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16797ef2a4014283"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1cf09f86c91b4d58"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a7094328b96b4a01"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baa4babf5f854fb6"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724edb4864804ac9"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7013883092664209"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7b16de6288054a45"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4096280a76054e21"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8f782bdb614f421a"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ba25a3500d2d400c"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4cd2d1950adf4be9"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92173903682340d9"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c1c5b64f67514699"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21c8ac55fa6843da"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cf20b3747d1146f5"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9f9c5e1aa4a54e0a"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8c2e794b9bc648ff"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624b3efe70cb4343"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9dbc0b4b793a45f0"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63f2a5f5f38242e2"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7cbeb63d9747468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b9c25e2f667470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b945d2a4b5440b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7e817d2de3c4fe7"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7c20033dae49452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bc4b83a7f184f2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