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d.xml" ContentType="application/vnd.openxmlformats-officedocument.presentationml.slide+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 xmlns:r="http://schemas.openxmlformats.org/officeDocument/2006/relationships" id="301" r:id="newSlide34"/>
    <p:sldId xmlns:r="http://schemas.openxmlformats.org/officeDocument/2006/relationships" id="302" r:id="newSlide35"/>
    <p:sldId xmlns:r="http://schemas.openxmlformats.org/officeDocument/2006/relationships" id="303" r:id="newSlide36"/>
    <p:sldId xmlns:r="http://schemas.openxmlformats.org/officeDocument/2006/relationships" id="304" r:id="newSlide37"/>
    <p:sldId xmlns:r="http://schemas.openxmlformats.org/officeDocument/2006/relationships" id="305" r:id="newSlide38"/>
    <p:sldId xmlns:r="http://schemas.openxmlformats.org/officeDocument/2006/relationships" id="306" r:id="newSlide39"/>
    <p:sldId xmlns:r="http://schemas.openxmlformats.org/officeDocument/2006/relationships" id="307" r:id="newSlide40"/>
    <p:sldId xmlns:r="http://schemas.openxmlformats.org/officeDocument/2006/relationships" id="308" r:id="newSlide41"/>
    <p:sldId xmlns:r="http://schemas.openxmlformats.org/officeDocument/2006/relationships" id="309" r:id="newSlide42"/>
    <p:sldId xmlns:r="http://schemas.openxmlformats.org/officeDocument/2006/relationships" id="310" r:id="newSlide43"/>
    <p:sldId xmlns:r="http://schemas.openxmlformats.org/officeDocument/2006/relationships" id="311" r:id="newSlide44"/>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 Type="http://schemas.openxmlformats.org/officeDocument/2006/relationships/slide" Target="/ppt/slides/slide2d.xml" Id="newSlide34" /><Relationship Type="http://schemas.openxmlformats.org/officeDocument/2006/relationships/slide" Target="/ppt/slides/slide2e.xml" Id="newSlide35" /><Relationship Type="http://schemas.openxmlformats.org/officeDocument/2006/relationships/slide" Target="/ppt/slides/slide2f.xml" Id="newSlide36" /><Relationship Type="http://schemas.openxmlformats.org/officeDocument/2006/relationships/slide" Target="/ppt/slides/slide30.xml" Id="newSlide37" /><Relationship Type="http://schemas.openxmlformats.org/officeDocument/2006/relationships/slide" Target="/ppt/slides/slide31.xml" Id="newSlide38" /><Relationship Type="http://schemas.openxmlformats.org/officeDocument/2006/relationships/slide" Target="/ppt/slides/slide32.xml" Id="newSlide39" /><Relationship Type="http://schemas.openxmlformats.org/officeDocument/2006/relationships/slide" Target="/ppt/slides/slide33.xml" Id="newSlide40" /><Relationship Type="http://schemas.openxmlformats.org/officeDocument/2006/relationships/slide" Target="/ppt/slides/slide34.xml" Id="newSlide41" /><Relationship Type="http://schemas.openxmlformats.org/officeDocument/2006/relationships/slide" Target="/ppt/slides/slide35.xml" Id="newSlide42" /><Relationship Type="http://schemas.openxmlformats.org/officeDocument/2006/relationships/slide" Target="/ppt/slides/slide36.xml" Id="newSlide43" /><Relationship Type="http://schemas.openxmlformats.org/officeDocument/2006/relationships/slide" Target="/ppt/slides/slide37.xml" Id="newSlide44"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fa14c6046d14a5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9c8cf2b554b4eee"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632280719d46419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db956939a3c440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06bc7e02597486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b3aa29ce909b44f8"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3bee2febc1264a2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c8973494588f415e"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2c871e23033048f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ceec4a4448dd4ce4"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e3c1fdafe56b4bf3"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5a21f7eb84bd4191"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642c547f9ab04084"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b9ab308368674a37"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1c68fbd988be4e21"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5bd4f5ccb5a44035"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df5d721e39c7465a"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c324585873ee4182"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85ed1a835add4ee5"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c67902a238b148fd"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98d2296eea4442cc"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324ed0c558054569"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9a93d114a6104ea8"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ab5d27573e4f4176" /></Relationships>
</file>

<file path=ppt/slides/_rels/slide29.xml.rels>&#65279;<?xml version="1.0" encoding="utf-8"?><Relationships xmlns="http://schemas.openxmlformats.org/package/2006/relationships"><Relationship Type="http://schemas.openxmlformats.org/officeDocument/2006/relationships/slideLayout" Target="/ppt/slideLayouts/slideLayout7.xml" Id="Rc50e1c4fdcd144c7" /></Relationships>
</file>

<file path=ppt/slides/_rels/slide2a.xml.rels>&#65279;<?xml version="1.0" encoding="utf-8"?><Relationships xmlns="http://schemas.openxmlformats.org/package/2006/relationships"><Relationship Type="http://schemas.openxmlformats.org/officeDocument/2006/relationships/slideLayout" Target="/ppt/slideLayouts/slideLayout7.xml" Id="Rd1ad603d4ceb452a" /></Relationships>
</file>

<file path=ppt/slides/_rels/slide2b.xml.rels>&#65279;<?xml version="1.0" encoding="utf-8"?><Relationships xmlns="http://schemas.openxmlformats.org/package/2006/relationships"><Relationship Type="http://schemas.openxmlformats.org/officeDocument/2006/relationships/slideLayout" Target="/ppt/slideLayouts/slideLayout7.xml" Id="Rbd7b4c9f820b43c3" /></Relationships>
</file>

<file path=ppt/slides/_rels/slide2c.xml.rels>&#65279;<?xml version="1.0" encoding="utf-8"?><Relationships xmlns="http://schemas.openxmlformats.org/package/2006/relationships"><Relationship Type="http://schemas.openxmlformats.org/officeDocument/2006/relationships/slideLayout" Target="/ppt/slideLayouts/slideLayout7.xml" Id="Rc5fb14f67f514407" /></Relationships>
</file>

<file path=ppt/slides/_rels/slide2d.xml.rels>&#65279;<?xml version="1.0" encoding="utf-8"?><Relationships xmlns="http://schemas.openxmlformats.org/package/2006/relationships"><Relationship Type="http://schemas.openxmlformats.org/officeDocument/2006/relationships/slideLayout" Target="/ppt/slideLayouts/slideLayout7.xml" Id="R2732c83c092e42d5" /></Relationships>
</file>

<file path=ppt/slides/_rels/slide2e.xml.rels>&#65279;<?xml version="1.0" encoding="utf-8"?><Relationships xmlns="http://schemas.openxmlformats.org/package/2006/relationships"><Relationship Type="http://schemas.openxmlformats.org/officeDocument/2006/relationships/slideLayout" Target="/ppt/slideLayouts/slideLayout7.xml" Id="Rb88224dbdb874f80" /></Relationships>
</file>

<file path=ppt/slides/_rels/slide2f.xml.rels>&#65279;<?xml version="1.0" encoding="utf-8"?><Relationships xmlns="http://schemas.openxmlformats.org/package/2006/relationships"><Relationship Type="http://schemas.openxmlformats.org/officeDocument/2006/relationships/slideLayout" Target="/ppt/slideLayouts/slideLayout7.xml" Id="Rd75ea2239a7b4c3b" /></Relationships>
</file>

<file path=ppt/slides/_rels/slide30.xml.rels>&#65279;<?xml version="1.0" encoding="utf-8"?><Relationships xmlns="http://schemas.openxmlformats.org/package/2006/relationships"><Relationship Type="http://schemas.openxmlformats.org/officeDocument/2006/relationships/slideLayout" Target="/ppt/slideLayouts/slideLayout7.xml" Id="R8d9e26316cec470b" /></Relationships>
</file>

<file path=ppt/slides/_rels/slide31.xml.rels>&#65279;<?xml version="1.0" encoding="utf-8"?><Relationships xmlns="http://schemas.openxmlformats.org/package/2006/relationships"><Relationship Type="http://schemas.openxmlformats.org/officeDocument/2006/relationships/slideLayout" Target="/ppt/slideLayouts/slideLayout7.xml" Id="R81bfc725910341cf" /></Relationships>
</file>

<file path=ppt/slides/_rels/slide32.xml.rels>&#65279;<?xml version="1.0" encoding="utf-8"?><Relationships xmlns="http://schemas.openxmlformats.org/package/2006/relationships"><Relationship Type="http://schemas.openxmlformats.org/officeDocument/2006/relationships/slideLayout" Target="/ppt/slideLayouts/slideLayout7.xml" Id="R39f2a3d57d6e4b23" /></Relationships>
</file>

<file path=ppt/slides/_rels/slide33.xml.rels>&#65279;<?xml version="1.0" encoding="utf-8"?><Relationships xmlns="http://schemas.openxmlformats.org/package/2006/relationships"><Relationship Type="http://schemas.openxmlformats.org/officeDocument/2006/relationships/slideLayout" Target="/ppt/slideLayouts/slideLayout7.xml" Id="Reaf2f03ddca24e26" /></Relationships>
</file>

<file path=ppt/slides/_rels/slide34.xml.rels>&#65279;<?xml version="1.0" encoding="utf-8"?><Relationships xmlns="http://schemas.openxmlformats.org/package/2006/relationships"><Relationship Type="http://schemas.openxmlformats.org/officeDocument/2006/relationships/slideLayout" Target="/ppt/slideLayouts/slideLayout7.xml" Id="Rfc9b033bec7646b4" /></Relationships>
</file>

<file path=ppt/slides/_rels/slide35.xml.rels>&#65279;<?xml version="1.0" encoding="utf-8"?><Relationships xmlns="http://schemas.openxmlformats.org/package/2006/relationships"><Relationship Type="http://schemas.openxmlformats.org/officeDocument/2006/relationships/slideLayout" Target="/ppt/slideLayouts/slideLayout1.xml" Id="R7c42c0948ed24e37" /></Relationships>
</file>

<file path=ppt/slides/_rels/slide36.xml.rels>&#65279;<?xml version="1.0" encoding="utf-8"?><Relationships xmlns="http://schemas.openxmlformats.org/package/2006/relationships"><Relationship Type="http://schemas.openxmlformats.org/officeDocument/2006/relationships/slideLayout" Target="/ppt/slideLayouts/slideLayout1.xml" Id="Ra1ad3483db9a4f00" /></Relationships>
</file>

<file path=ppt/slides/_rels/slide37.xml.rels>&#65279;<?xml version="1.0" encoding="utf-8"?><Relationships xmlns="http://schemas.openxmlformats.org/package/2006/relationships"><Relationship Type="http://schemas.openxmlformats.org/officeDocument/2006/relationships/slideLayout" Target="/ppt/slideLayouts/slideLayout1.xml" Id="R5284be97ebbe43c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94cfd1cc7514fce"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ce9d20d7c414ce0"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b4c36a8ca01a470b"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ed18dbe8acfa44e0"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0da33bfe6dc4da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19,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birds their carols 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morning light, the lily white,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Declare their Maker's praise.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shines in all that's fair;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rustling grass I hear Him pass,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speaks to me everywhere.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let me ne'er forget</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That though the wrong seems oft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is the Ruler yet.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Why should my heart be sad?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Lord is King: let the heavens 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reigns; let earth be glad!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HOL#449       Come, ye thankful people, come   HOL#413       He Lives</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Come, ye thankful people, come</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ye thankful people,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is safely gathered 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ere the winter storms begin.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God our Maker doth provide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our wants to be supplied;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to God's own temple,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song of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the world is God's own field,</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fruit as praise to God we yield;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wheat and tares together sown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are to joy or sorrow grown;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first the blade and then the 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then the full corn shall appear;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Lord of harvest, grant that we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wholesome grain and pure may be.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 the Lord our God shall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shall take the harvest home;</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from the field shall in that 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offenses purge away,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giving angels charge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fire the tares to cast;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but the fruitful ears to store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the garner evermore.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Even so, Lord, quickly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bring thy final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gather thou thy people in,</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free from sorrow, free from sin,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there, forever purified,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thy presence to abide;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come, with all thine angels, come,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raise the glorious harvest home.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He Lives</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serve a risen Savior,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He’s in the world today;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living,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whatever men may say;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hand of mercy,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hear His voice of cheer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just the time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need Him He’s always near.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In all the world around me</a:t>
            </a:r>
          </a:p>
        </p:txBody>
      </p:sp>
    </p:spTree>
  </p:cSld>
  <p:clrMapOvr>
    <a:masterClrMapping xmlns:a="http://schemas.openxmlformats.org/drawingml/2006/main"/>
  </p:clrMapOvr>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see His loving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tho’ my heart grows weary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never will despair;</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know that He is leading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thru all the stormy blast,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day of His appearing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will come at last.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Rejoice, rejoice, O Christian,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sing,</a:t>
            </a:r>
          </a:p>
        </p:txBody>
      </p:sp>
    </p:spTree>
  </p:cSld>
  <p:clrMapOvr>
    <a:masterClrMapping xmlns:a="http://schemas.openxmlformats.org/drawingml/2006/main"/>
  </p:clrMapOvr>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Eternal hallelujahs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to Jesus Christ the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hope of all who seek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help of all who find,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None other is so loving,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so good and kind.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Refrain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Christ Jesus lives today!</a:t>
            </a:r>
          </a:p>
        </p:txBody>
      </p:sp>
    </p:spTree>
  </p:cSld>
  <p:clrMapOvr>
    <a:masterClrMapping xmlns:a="http://schemas.openxmlformats.org/drawingml/2006/main"/>
  </p:clrMapOvr>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walks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talks with me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along life’s narrow way.</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salvation to impart!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You ask me how I know He lives?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He lives within my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Congratulations to the nine brothers and sisters who got baptized today! Jenny Cai, Jiaxuan Chen, Helen Chou, Jenny Du (杜淑珍), Anna Li, Cuina Li, Brian Lin, Hui Chen, and Chris Campolieto.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Thank you to everyone who celebrated our 40th anniversary yesterday! May God continue to lead this church in the years ahead.
4.  On December 3rd , we will have a combined bilingual Advent service starting at 10:30 AM. There will also be a congregational meeting held after lunch that day starting at 1:30 PM. The main agenda for the meeting will be the 2024 church budget.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are looking for adult volunteers to serve for Flower City Work Camp April 1 – April 5, 2024. We are praying that at least 13 youths from our church will attend so will need 4-5 adults to serve as work site, agency site, sidewalk club, or sports leaders. In addition, we are also looking for one female and one male adult to serve as an overnight leader and a security or medical team volunteer. Adult applications are due February 1, 2024. If you have any questions, please reach out to Grace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Sermon speakers:  November 26 English Worship Minister Stone Wang Chinese Worship Brother Bin Zhang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7:13-14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"Enter through the narrow gate; for the gate is wide and the way is broad that leads to destruction, and there are many who enter through it.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gate is small and the way is narrow that leads to life, and there are few who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Narrow Way and the Grace that Meets Us There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Experiencing the narrow way2.  Grace on the narrow way</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Experiencing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14:6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to him, "I am the way, and the truth, and the life; no one comes to the Father but through Me.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Acts 4:10-13</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let it be known to all of you and to all the people of Israel, that by the name of Jesus Christ the Nazarene, whom you crucified, whom God raised from the dead--by this name this man stands here before you in good health.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is the STONE WHICH WAS REJECTED by you, THE BUILDERS, but WHICH BECAME THE CHIEF CORNER stone.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there is salvation in no one else; for there is no other name under heaven that has been given among men by which we must be saved."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as they observed the confidence of Peter and John and understood that they were uneducated and untrained men, they were amazed, and began to recognize them as having been with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16:21</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that time Jesus began to show His disciples that He must go to Jerusalem, and suffer many things from the elders and chief priests and scribes, and be killed, and be raised up on the third day.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16:24-26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Jesus said to His disciples, "If anyone wishes to come after Me, he must deny himself, and take up his cross and follow Me.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whoever wishes to save his life will lose it; but whoever loses his life for My sake will find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what will it profit a man if he gains the whole world and forfeits his soul? Or what will a man give in exchange for his soul?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Grace on the narrow way</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11:13-16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All these died in faith, without receiving the promises, but having seen them and having welcomed them from a distance, and having confessed that they were strangers and exiles on the earth.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those who say such things make it clear that they are seeking a country of their own.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indeed if they had been thinking of that country from which they went out, they would have had opportunity to return.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as it is, they desire a better country, that is, a heavenly one Therefore God is not ashamed to be called their God; for He has prepared a city for them.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Nahum 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is good,A stronghold in the day of trouble,And He knows those who take refuge in Him.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Matthew 11:28-30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"Come to Me, all who are weary and heavy-laden, and I will give you rest.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"Take My yoke upon you and learn from Me, for I am gentle and humble in heart, and YOU WILL FIND REST FOR YOUR SOULS.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My yoke is easy and My burden is light."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2 Timothy 4:16-17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At my first defense no one supported me, but all deserted me; may it not be counted against them.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the Lord stood with me and strengthened me, so that through me the proclamation might be fully accomplished, and that all the Gentiles might hear; and I was rescued out of the lion's mouth.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91:1-6, 14-16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who dwells in the shelter of the Most HighWill abide in the shadow of the Almighty.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 will say to the LORD, "My refuge and my fortress,My God, in whom I trust!"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it is He who delivers you from the snare of the trapperAnd from the deadly pestilence.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cover you with His pinions,And under His wings you may seek refuge;His faithfulness is a shield and bulwark.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You will not be afraid of the terror by night,Or of the arrow that flies by day;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Of the pestilence that stalks in darkness,Or of the destruction that lays waste at noon.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"Because he has loved Me, therefore I will deliver him;I will set him securely on high, because he has known My name.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"He will call upon Me, and I will answer him;I will be with him in trouble;I will rescue him and honor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"With a long life I will satisfy himAnd let him see My salvation."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3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HOL#20       All Creatures of our God and King</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3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All Creatures of our God and King</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creatures of our God and King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Lift up your voice and with us sing,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burning sun with golden beam,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silver moon with softer gleam,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rushing wind that art so strong</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clouds that sail in Heaven along,</a:t>
            </a:r>
          </a:p>
        </p:txBody>
      </p:sp>
    </p:spTree>
  </p:cSld>
  <p:clrMapOvr>
    <a:masterClrMapping xmlns:a="http://schemas.openxmlformats.org/drawingml/2006/main"/>
  </p:clrMapOvr>
</p:sld>
</file>

<file path=ppt/slides/slide3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Thou rising moon, in praise rejoice,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lights of evening, find a voice!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all ye men of tender heart,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Forgiving others, take your part,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sing ye!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Ye who long pain and sorrow bear,</a:t>
            </a:r>
          </a:p>
        </p:txBody>
      </p:sp>
    </p:spTree>
  </p:cSld>
  <p:clrMapOvr>
    <a:masterClrMapping xmlns:a="http://schemas.openxmlformats.org/drawingml/2006/main"/>
  </p:clrMapOvr>
</p:sld>
</file>

<file path=ppt/slides/slide3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God and on Him cast your care!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Let all things their Creator bless,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worship Him in humbleness,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Praise, praise the Father, praise the Son,</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praise the Spirit, Three in One!</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 praise Him! O praise Him!</a:t>
            </a:r>
          </a:p>
        </p:txBody>
      </p:sp>
    </p:spTree>
  </p:cSld>
  <p:clrMapOvr>
    <a:masterClrMapping xmlns:a="http://schemas.openxmlformats.org/drawingml/2006/main"/>
  </p:clrMapOvr>
</p:sld>
</file>

<file path=ppt/slides/slide3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Alleluia! Alleluia! Alleluia!</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3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3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3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121:1-8</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will lift up my eyes to the mountains;From where shall my help come?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My help comes from the LORD,Who made heaven and earth.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He will not allow your foot to slip;He who keeps you will not slumber.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Behold, He who keeps IsraelWill neither slumber nor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is your keeper;The LORD is your shade on your right hand.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sun will not smite you by day,Nor the moon by night.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LORD will protect you from all evil;He will keep your soul.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LORD will guard your going out and your coming inFrom this time forth and forever.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HOL#512       This is My Father's World</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This is My Father's World</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And to my listening ears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All nature sings, and round me rings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The music of the spheres.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I rest me in the thought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Of rocks and trees, of skies and seas--</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His hand the wonders wrought.</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This is my Father's world:</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